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6" r:id="rId1"/>
    <p:sldMasterId id="2147483694" r:id="rId2"/>
    <p:sldMasterId id="2147483684" r:id="rId3"/>
    <p:sldMasterId id="2147483686" r:id="rId4"/>
    <p:sldMasterId id="2147483702" r:id="rId5"/>
  </p:sldMasterIdLst>
  <p:notesMasterIdLst>
    <p:notesMasterId r:id="rId60"/>
  </p:notesMasterIdLst>
  <p:sldIdLst>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4" r:id="rId21"/>
    <p:sldId id="273" r:id="rId22"/>
    <p:sldId id="276" r:id="rId23"/>
    <p:sldId id="275" r:id="rId24"/>
    <p:sldId id="278" r:id="rId25"/>
    <p:sldId id="277" r:id="rId26"/>
    <p:sldId id="280"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7" r:id="rId57"/>
    <p:sldId id="315" r:id="rId58"/>
    <p:sldId id="316" r:id="rId59"/>
  </p:sldIdLst>
  <p:sldSz cx="9144000" cy="6858000" type="screen4x3"/>
  <p:notesSz cx="6858000" cy="9144000"/>
  <p:embeddedFontLst>
    <p:embeddedFont>
      <p:font typeface="Calibri" pitchFamily="34" charset="0"/>
      <p:regular r:id="rId61"/>
      <p:bold r:id="rId62"/>
      <p:italic r:id="rId63"/>
      <p:boldItalic r:id="rId64"/>
    </p:embeddedFont>
    <p:embeddedFont>
      <p:font typeface="KG Lego House" pitchFamily="2" charset="0"/>
      <p:regular r:id="rId65"/>
    </p:embeddedFont>
    <p:embeddedFont>
      <p:font typeface="HelloGeorgeI" pitchFamily="2" charset="0"/>
      <p:regular r:id="rId66"/>
    </p:embeddedFont>
    <p:embeddedFont>
      <p:font typeface="Century Gothic" pitchFamily="34" charset="0"/>
      <p:regular r:id="rId67"/>
      <p:bold r:id="rId68"/>
      <p:italic r:id="rId69"/>
      <p:boldItalic r:id="rId70"/>
    </p:embeddedFont>
    <p:embeddedFont>
      <p:font typeface="LesliesHand" pitchFamily="2" charset="0"/>
      <p:regular r:id="rId71"/>
    </p:embeddedFont>
    <p:embeddedFont>
      <p:font typeface="KG Red Hands" pitchFamily="2" charset="0"/>
      <p:regular r:id="rId72"/>
    </p:embeddedFont>
    <p:embeddedFont>
      <p:font typeface="HelloEtchASketch" pitchFamily="2" charset="0"/>
      <p:regular r:id="rId73"/>
    </p:embeddedFont>
    <p:embeddedFont>
      <p:font typeface="HelloMissThang" pitchFamily="2" charset="0"/>
      <p:regular r:id="rId74"/>
    </p:embeddedFont>
    <p:embeddedFont>
      <p:font typeface="KG Primary Penmanship" pitchFamily="2" charset="0"/>
      <p:regular r:id="rId75"/>
    </p:embeddedFont>
  </p:embeddedFontLst>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34" autoAdjust="0"/>
    <p:restoredTop sz="94660"/>
  </p:normalViewPr>
  <p:slideViewPr>
    <p:cSldViewPr>
      <p:cViewPr>
        <p:scale>
          <a:sx n="80" d="100"/>
          <a:sy n="80" d="100"/>
        </p:scale>
        <p:origin x="-2730" y="-6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E26B-7615-44D9-A4E9-FD8E640DA81E}" type="datetimeFigureOut">
              <a:rPr lang="en-US" smtClean="0"/>
              <a:pPr/>
              <a:t>1/28/2018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6DBEF-893E-402D-B01E-D52CB3788578}"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2279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56DBEF-893E-402D-B01E-D52CB37885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4.xml"/><Relationship Id="rId18" Type="http://schemas.openxmlformats.org/officeDocument/2006/relationships/slide" Target="../slides/slide24.xml"/><Relationship Id="rId26" Type="http://schemas.openxmlformats.org/officeDocument/2006/relationships/slide" Target="../slides/slide40.xml"/><Relationship Id="rId3" Type="http://schemas.openxmlformats.org/officeDocument/2006/relationships/image" Target="../media/image4.png"/><Relationship Id="rId21" Type="http://schemas.openxmlformats.org/officeDocument/2006/relationships/slide" Target="../slides/slide30.xml"/><Relationship Id="rId7" Type="http://schemas.openxmlformats.org/officeDocument/2006/relationships/slide" Target="../slides/slide10.xml"/><Relationship Id="rId12" Type="http://schemas.openxmlformats.org/officeDocument/2006/relationships/slide" Target="../slides/slide12.xml"/><Relationship Id="rId17" Type="http://schemas.openxmlformats.org/officeDocument/2006/relationships/slide" Target="../slides/slide22.xml"/><Relationship Id="rId25" Type="http://schemas.openxmlformats.org/officeDocument/2006/relationships/slide" Target="../slides/slide38.xml"/><Relationship Id="rId2" Type="http://schemas.openxmlformats.org/officeDocument/2006/relationships/image" Target="../media/image3.png"/><Relationship Id="rId16" Type="http://schemas.openxmlformats.org/officeDocument/2006/relationships/slide" Target="../slides/slide20.xml"/><Relationship Id="rId20" Type="http://schemas.openxmlformats.org/officeDocument/2006/relationships/slide" Target="../slides/slide28.xml"/><Relationship Id="rId29"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slide" Target="../slides/slide2.xml"/><Relationship Id="rId24" Type="http://schemas.openxmlformats.org/officeDocument/2006/relationships/slide" Target="../slides/slide36.xml"/><Relationship Id="rId5" Type="http://schemas.openxmlformats.org/officeDocument/2006/relationships/image" Target="../media/image2.png"/><Relationship Id="rId15" Type="http://schemas.openxmlformats.org/officeDocument/2006/relationships/slide" Target="../slides/slide18.xml"/><Relationship Id="rId23" Type="http://schemas.openxmlformats.org/officeDocument/2006/relationships/slide" Target="../slides/slide34.xml"/><Relationship Id="rId28" Type="http://schemas.openxmlformats.org/officeDocument/2006/relationships/slide" Target="../slides/slide44.xml"/><Relationship Id="rId10" Type="http://schemas.openxmlformats.org/officeDocument/2006/relationships/slide" Target="../slides/slide4.xml"/><Relationship Id="rId19" Type="http://schemas.openxmlformats.org/officeDocument/2006/relationships/slide" Target="../slides/slide26.xml"/><Relationship Id="rId31" Type="http://schemas.openxmlformats.org/officeDocument/2006/relationships/slide" Target="../slides/slide50.xml"/><Relationship Id="rId4" Type="http://schemas.openxmlformats.org/officeDocument/2006/relationships/image" Target="../media/image5.png"/><Relationship Id="rId9" Type="http://schemas.openxmlformats.org/officeDocument/2006/relationships/slide" Target="../slides/slide6.xml"/><Relationship Id="rId14" Type="http://schemas.openxmlformats.org/officeDocument/2006/relationships/slide" Target="../slides/slide16.xml"/><Relationship Id="rId22" Type="http://schemas.openxmlformats.org/officeDocument/2006/relationships/slide" Target="../slides/slide32.xml"/><Relationship Id="rId27" Type="http://schemas.openxmlformats.org/officeDocument/2006/relationships/slide" Target="../slides/slide42.xml"/><Relationship Id="rId30" Type="http://schemas.openxmlformats.org/officeDocument/2006/relationships/slide" Target="../slides/slide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iteachtinytoes@gmail.com" TargetMode="External"/><Relationship Id="rId2" Type="http://schemas.openxmlformats.org/officeDocument/2006/relationships/hyperlink" Target="http://www.teacherspayteachers.com/Store/Tiny-Toes" TargetMode="Externa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3" Type="http://schemas.openxmlformats.org/officeDocument/2006/relationships/hyperlink" Target="http://www.teacherspayteachers.com/Store/Clip-Art-By-Carrie-Teaching-First" TargetMode="External"/><Relationship Id="rId18" Type="http://schemas.openxmlformats.org/officeDocument/2006/relationships/image" Target="../media/image15.png"/><Relationship Id="rId26" Type="http://schemas.openxmlformats.org/officeDocument/2006/relationships/image" Target="../media/image19.jpeg"/><Relationship Id="rId39" Type="http://schemas.openxmlformats.org/officeDocument/2006/relationships/hyperlink" Target="http://www.teacherspayteachers.com/Store/Whimsy-Clips" TargetMode="External"/><Relationship Id="rId21" Type="http://schemas.openxmlformats.org/officeDocument/2006/relationships/hyperlink" Target="http://www.teacherspayteachers.com/Store/Graphics-From-The-Pond" TargetMode="External"/><Relationship Id="rId34" Type="http://schemas.openxmlformats.org/officeDocument/2006/relationships/image" Target="../media/image23.png"/><Relationship Id="rId42" Type="http://schemas.openxmlformats.org/officeDocument/2006/relationships/image" Target="../media/image27.png"/><Relationship Id="rId47" Type="http://schemas.openxmlformats.org/officeDocument/2006/relationships/hyperlink" Target="http://www.teacherspayteachers.com/Store/Sonya-Dehart-Design" TargetMode="External"/><Relationship Id="rId50" Type="http://schemas.openxmlformats.org/officeDocument/2006/relationships/hyperlink" Target="http://www.teacherspayteachers.com/Store/Lita-Lita" TargetMode="External"/><Relationship Id="rId55" Type="http://schemas.openxmlformats.org/officeDocument/2006/relationships/hyperlink" Target="http://www.teacherspayteachers.com/Store/Teacher-Laura" TargetMode="External"/><Relationship Id="rId7" Type="http://schemas.openxmlformats.org/officeDocument/2006/relationships/hyperlink" Target="http://www.teacherspayteachers.com/Store/Amy-Alvis" TargetMode="External"/><Relationship Id="rId2" Type="http://schemas.openxmlformats.org/officeDocument/2006/relationships/image" Target="../media/image7.png"/><Relationship Id="rId16" Type="http://schemas.openxmlformats.org/officeDocument/2006/relationships/image" Target="../media/image14.jpeg"/><Relationship Id="rId20" Type="http://schemas.openxmlformats.org/officeDocument/2006/relationships/image" Target="../media/image16.png"/><Relationship Id="rId29" Type="http://schemas.openxmlformats.org/officeDocument/2006/relationships/hyperlink" Target="http://www.teacherspayteachers.com/Store/Kimberly-Geswein-Fonts" TargetMode="External"/><Relationship Id="rId41" Type="http://schemas.openxmlformats.org/officeDocument/2006/relationships/hyperlink" Target="http://www.teacherspayteachers.com/Store/Whimsy-Workshop-Teaching" TargetMode="External"/><Relationship Id="rId54" Type="http://schemas.openxmlformats.org/officeDocument/2006/relationships/hyperlink" Target="http://mycutegraphics.com/" TargetMode="External"/><Relationship Id="rId1" Type="http://schemas.openxmlformats.org/officeDocument/2006/relationships/slideMaster" Target="../slideMasters/slideMaster5.xml"/><Relationship Id="rId6" Type="http://schemas.openxmlformats.org/officeDocument/2006/relationships/image" Target="../media/image9.png"/><Relationship Id="rId11" Type="http://schemas.openxmlformats.org/officeDocument/2006/relationships/hyperlink" Target="http://www.teacherspayteachers.com/Store/The-Candy-Class" TargetMode="External"/><Relationship Id="rId24" Type="http://schemas.openxmlformats.org/officeDocument/2006/relationships/image" Target="../media/image18.jpeg"/><Relationship Id="rId32" Type="http://schemas.openxmlformats.org/officeDocument/2006/relationships/image" Target="../media/image22.jpeg"/><Relationship Id="rId37" Type="http://schemas.openxmlformats.org/officeDocument/2006/relationships/hyperlink" Target="https://www.thistlegirldesigns.com/shop/" TargetMode="External"/><Relationship Id="rId40" Type="http://schemas.openxmlformats.org/officeDocument/2006/relationships/image" Target="../media/image26.png"/><Relationship Id="rId45" Type="http://schemas.openxmlformats.org/officeDocument/2006/relationships/hyperlink" Target="http://www.teacherspayteachers.com/Store/Zip-a-dee-doo-dah-Designs" TargetMode="External"/><Relationship Id="rId53" Type="http://schemas.openxmlformats.org/officeDocument/2006/relationships/hyperlink" Target="http://www.teacherspayteachers.com/Store/Rebekah-Brock" TargetMode="External"/><Relationship Id="rId58" Type="http://schemas.openxmlformats.org/officeDocument/2006/relationships/hyperlink" Target="http://www.teacherspayteachers.com/Store/Julie-Phillipps" TargetMode="External"/><Relationship Id="rId5" Type="http://schemas.openxmlformats.org/officeDocument/2006/relationships/hyperlink" Target="http://www.teacherspayteachers.com/Store/The-3am-Teacher" TargetMode="External"/><Relationship Id="rId15" Type="http://schemas.openxmlformats.org/officeDocument/2006/relationships/hyperlink" Target="http://www.teacherspayteachers.com/Store/Dancing-Crayon-Designs" TargetMode="External"/><Relationship Id="rId23" Type="http://schemas.openxmlformats.org/officeDocument/2006/relationships/hyperlink" Target="http://www.teacherspayteachers.com/Store/Ink-N-Little-Things" TargetMode="External"/><Relationship Id="rId28" Type="http://schemas.openxmlformats.org/officeDocument/2006/relationships/image" Target="../media/image20.png"/><Relationship Id="rId36" Type="http://schemas.openxmlformats.org/officeDocument/2006/relationships/image" Target="../media/image24.jpeg"/><Relationship Id="rId49" Type="http://schemas.openxmlformats.org/officeDocument/2006/relationships/hyperlink" Target="http://letteringdelights.com/" TargetMode="External"/><Relationship Id="rId57" Type="http://schemas.openxmlformats.org/officeDocument/2006/relationships/hyperlink" Target="http://www.teacherspayteachers.com/Store/Ginger-Snaps-Clip-Art" TargetMode="External"/><Relationship Id="rId61" Type="http://schemas.openxmlformats.org/officeDocument/2006/relationships/image" Target="../media/image32.jpeg"/><Relationship Id="rId10" Type="http://schemas.openxmlformats.org/officeDocument/2006/relationships/image" Target="../media/image11.png"/><Relationship Id="rId19" Type="http://schemas.openxmlformats.org/officeDocument/2006/relationships/hyperlink" Target="http://www.teacherspayteachers.com/Store/The-Enlightened-Elephant" TargetMode="External"/><Relationship Id="rId31" Type="http://schemas.openxmlformats.org/officeDocument/2006/relationships/hyperlink" Target="http://www.teacherspayteachers.com/Store/Krista-Wallden" TargetMode="External"/><Relationship Id="rId44" Type="http://schemas.openxmlformats.org/officeDocument/2006/relationships/image" Target="../media/image28.jpeg"/><Relationship Id="rId52" Type="http://schemas.openxmlformats.org/officeDocument/2006/relationships/hyperlink" Target="http://www.teacherspayteachers.com/Store/Melonheadz" TargetMode="External"/><Relationship Id="rId60" Type="http://schemas.openxmlformats.org/officeDocument/2006/relationships/hyperlink" Target="http://www.teacherspayteachers.com/Store/Aisnes-Creations" TargetMode="External"/><Relationship Id="rId4" Type="http://schemas.openxmlformats.org/officeDocument/2006/relationships/image" Target="../media/image8.png"/><Relationship Id="rId9" Type="http://schemas.openxmlformats.org/officeDocument/2006/relationships/hyperlink" Target="http://www.teacherspayteachers.com/Store/Apples-N-Acorns" TargetMode="External"/><Relationship Id="rId14" Type="http://schemas.openxmlformats.org/officeDocument/2006/relationships/image" Target="../media/image13.jpeg"/><Relationship Id="rId22" Type="http://schemas.openxmlformats.org/officeDocument/2006/relationships/image" Target="../media/image17.png"/><Relationship Id="rId27" Type="http://schemas.openxmlformats.org/officeDocument/2006/relationships/hyperlink" Target="http://www.teacherspayteachers.com/Store/Kari-Bolt" TargetMode="External"/><Relationship Id="rId30" Type="http://schemas.openxmlformats.org/officeDocument/2006/relationships/image" Target="../media/image21.png"/><Relationship Id="rId35" Type="http://schemas.openxmlformats.org/officeDocument/2006/relationships/hyperlink" Target="http://www.teacherspayteachers.com/Store/Scrappin-Doodles" TargetMode="External"/><Relationship Id="rId43" Type="http://schemas.openxmlformats.org/officeDocument/2006/relationships/hyperlink" Target="http://www.teacherspayteachers.com/Store/Wizard-Of-Boz" TargetMode="External"/><Relationship Id="rId48" Type="http://schemas.openxmlformats.org/officeDocument/2006/relationships/image" Target="../media/image30.png"/><Relationship Id="rId56" Type="http://schemas.openxmlformats.org/officeDocument/2006/relationships/hyperlink" Target="http://www.fontspace.com/teaching-and-tapas" TargetMode="External"/><Relationship Id="rId8" Type="http://schemas.openxmlformats.org/officeDocument/2006/relationships/image" Target="../media/image10.jpeg"/><Relationship Id="rId51" Type="http://schemas.openxmlformats.org/officeDocument/2006/relationships/hyperlink" Target="http://www.teacherspayteachers.com/Store/Lovin-Lit" TargetMode="External"/><Relationship Id="rId3" Type="http://schemas.openxmlformats.org/officeDocument/2006/relationships/hyperlink" Target="http://www.teacherspayteachers.com/Store/Kelly-Benefield" TargetMode="External"/><Relationship Id="rId12" Type="http://schemas.openxmlformats.org/officeDocument/2006/relationships/image" Target="../media/image12.png"/><Relationship Id="rId17" Type="http://schemas.openxmlformats.org/officeDocument/2006/relationships/hyperlink" Target="http://www.teacherspayteachers.com/Store/educlips" TargetMode="External"/><Relationship Id="rId25" Type="http://schemas.openxmlformats.org/officeDocument/2006/relationships/hyperlink" Target="http://www.teacherspayteachers.com/Store/Hello-Literacy" TargetMode="External"/><Relationship Id="rId33" Type="http://schemas.openxmlformats.org/officeDocument/2006/relationships/hyperlink" Target="http://www.teacherspayteachers.com/Store/Lindy-Du-Plessis" TargetMode="External"/><Relationship Id="rId38" Type="http://schemas.openxmlformats.org/officeDocument/2006/relationships/image" Target="../media/image25.png"/><Relationship Id="rId46" Type="http://schemas.openxmlformats.org/officeDocument/2006/relationships/image" Target="../media/image29.jpeg"/><Relationship Id="rId59"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pinterest.com/iTeachTinyToes/" TargetMode="External"/><Relationship Id="rId3" Type="http://schemas.openxmlformats.org/officeDocument/2006/relationships/hyperlink" Target="mailto:iteachtinytoes@gmail.com" TargetMode="External"/><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hyperlink" Target="https://www.facebook.com/TeachingTinyToes" TargetMode="External"/><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hyperlink" Target="http://www.teacherspayteachers.com/Store/Tiny-Toes" TargetMode="External"/><Relationship Id="rId9"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ids Scoreboar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2" name="Rectangle 31"/>
          <p:cNvSpPr/>
          <p:nvPr userDrawn="1"/>
        </p:nvSpPr>
        <p:spPr>
          <a:xfrm>
            <a:off x="228600" y="4572000"/>
            <a:ext cx="8534400" cy="1600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bach.png"/>
          <p:cNvPicPr>
            <a:picLocks noChangeAspect="1"/>
          </p:cNvPicPr>
          <p:nvPr userDrawn="1"/>
        </p:nvPicPr>
        <p:blipFill>
          <a:blip r:embed="rId3" cstate="print"/>
          <a:srcRect b="30103"/>
          <a:stretch>
            <a:fillRect/>
          </a:stretch>
        </p:blipFill>
        <p:spPr>
          <a:xfrm>
            <a:off x="381000" y="4579824"/>
            <a:ext cx="1753646" cy="1592376"/>
          </a:xfrm>
          <a:prstGeom prst="rect">
            <a:avLst/>
          </a:prstGeom>
        </p:spPr>
      </p:pic>
      <p:pic>
        <p:nvPicPr>
          <p:cNvPr id="34" name="Picture 33" descr="beethoven.png"/>
          <p:cNvPicPr>
            <a:picLocks noChangeAspect="1"/>
          </p:cNvPicPr>
          <p:nvPr userDrawn="1"/>
        </p:nvPicPr>
        <p:blipFill>
          <a:blip r:embed="rId4" cstate="print"/>
          <a:srcRect b="28256"/>
          <a:stretch>
            <a:fillRect/>
          </a:stretch>
        </p:blipFill>
        <p:spPr>
          <a:xfrm>
            <a:off x="2438400" y="4430915"/>
            <a:ext cx="1868270" cy="1741285"/>
          </a:xfrm>
          <a:prstGeom prst="rect">
            <a:avLst/>
          </a:prstGeom>
        </p:spPr>
      </p:pic>
      <p:pic>
        <p:nvPicPr>
          <p:cNvPr id="35" name="Picture 34" descr="mozart.png"/>
          <p:cNvPicPr>
            <a:picLocks noChangeAspect="1"/>
          </p:cNvPicPr>
          <p:nvPr userDrawn="1"/>
        </p:nvPicPr>
        <p:blipFill>
          <a:blip r:embed="rId5" cstate="print"/>
          <a:srcRect b="36318"/>
          <a:stretch>
            <a:fillRect/>
          </a:stretch>
        </p:blipFill>
        <p:spPr>
          <a:xfrm>
            <a:off x="7162800" y="4648200"/>
            <a:ext cx="1600200" cy="1524000"/>
          </a:xfrm>
          <a:prstGeom prst="rect">
            <a:avLst/>
          </a:prstGeom>
        </p:spPr>
      </p:pic>
      <p:pic>
        <p:nvPicPr>
          <p:cNvPr id="36" name="Picture 35" descr="tch.png"/>
          <p:cNvPicPr>
            <a:picLocks noChangeAspect="1"/>
          </p:cNvPicPr>
          <p:nvPr userDrawn="1"/>
        </p:nvPicPr>
        <p:blipFill>
          <a:blip r:embed="rId6" cstate="print"/>
          <a:srcRect b="45024"/>
          <a:stretch>
            <a:fillRect/>
          </a:stretch>
        </p:blipFill>
        <p:spPr>
          <a:xfrm>
            <a:off x="4876800" y="4648200"/>
            <a:ext cx="1853593" cy="1524000"/>
          </a:xfrm>
          <a:prstGeom prst="rect">
            <a:avLst/>
          </a:prstGeom>
        </p:spPr>
      </p:pic>
      <p:sp>
        <p:nvSpPr>
          <p:cNvPr id="86" name="Rounded Rectangle 85"/>
          <p:cNvSpPr/>
          <p:nvPr userDrawn="1"/>
        </p:nvSpPr>
        <p:spPr>
          <a:xfrm>
            <a:off x="7173144" y="1121664"/>
            <a:ext cx="1600200" cy="38404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smtClean="0">
                <a:latin typeface="Century Gothic" pitchFamily="34" charset="0"/>
              </a:rPr>
              <a:t>Name the Instrument</a:t>
            </a:r>
            <a:endParaRPr lang="en-US" sz="1400" b="1" dirty="0">
              <a:latin typeface="Century Gothic" pitchFamily="34" charset="0"/>
            </a:endParaRPr>
          </a:p>
        </p:txBody>
      </p:sp>
      <p:sp>
        <p:nvSpPr>
          <p:cNvPr id="87" name="Rounded Rectangle 86"/>
          <p:cNvSpPr/>
          <p:nvPr userDrawn="1"/>
        </p:nvSpPr>
        <p:spPr>
          <a:xfrm>
            <a:off x="5496744" y="1121664"/>
            <a:ext cx="1600200" cy="38404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smtClean="0">
                <a:latin typeface="Century Gothic" pitchFamily="34" charset="0"/>
              </a:rPr>
              <a:t>brass</a:t>
            </a:r>
            <a:endParaRPr lang="en-US" sz="1600" b="1" dirty="0">
              <a:latin typeface="Century Gothic" pitchFamily="34" charset="0"/>
            </a:endParaRPr>
          </a:p>
        </p:txBody>
      </p:sp>
      <p:sp>
        <p:nvSpPr>
          <p:cNvPr id="88" name="Rounded Rectangle 87"/>
          <p:cNvSpPr/>
          <p:nvPr userDrawn="1"/>
        </p:nvSpPr>
        <p:spPr>
          <a:xfrm>
            <a:off x="3820344" y="1121664"/>
            <a:ext cx="1600200" cy="38404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600" b="1" dirty="0" smtClean="0">
                <a:latin typeface="Century Gothic" pitchFamily="34" charset="0"/>
              </a:rPr>
              <a:t>percussion</a:t>
            </a:r>
            <a:endParaRPr lang="en-US" sz="1600" b="1" dirty="0">
              <a:latin typeface="Century Gothic" pitchFamily="34" charset="0"/>
            </a:endParaRPr>
          </a:p>
        </p:txBody>
      </p:sp>
      <p:sp>
        <p:nvSpPr>
          <p:cNvPr id="89" name="Rounded Rectangle 88"/>
          <p:cNvSpPr/>
          <p:nvPr userDrawn="1"/>
        </p:nvSpPr>
        <p:spPr>
          <a:xfrm>
            <a:off x="2143944" y="1121664"/>
            <a:ext cx="1600200" cy="384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600" b="1" dirty="0" smtClean="0">
                <a:latin typeface="Century Gothic" pitchFamily="34" charset="0"/>
              </a:rPr>
              <a:t>woodwind</a:t>
            </a:r>
            <a:endParaRPr lang="en-US" sz="1600" b="1" dirty="0">
              <a:latin typeface="Century Gothic" pitchFamily="34" charset="0"/>
            </a:endParaRPr>
          </a:p>
        </p:txBody>
      </p:sp>
      <p:sp>
        <p:nvSpPr>
          <p:cNvPr id="90" name="Rounded Rectangle 89"/>
          <p:cNvSpPr/>
          <p:nvPr userDrawn="1"/>
        </p:nvSpPr>
        <p:spPr>
          <a:xfrm>
            <a:off x="467544" y="1121664"/>
            <a:ext cx="1600200" cy="38404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b="1" dirty="0" smtClean="0">
                <a:latin typeface="Century Gothic" pitchFamily="34" charset="0"/>
              </a:rPr>
              <a:t>strings</a:t>
            </a:r>
            <a:endParaRPr lang="en-US" sz="1600" b="1" dirty="0">
              <a:latin typeface="Century Gothic" pitchFamily="34" charset="0"/>
            </a:endParaRPr>
          </a:p>
        </p:txBody>
      </p:sp>
      <p:sp>
        <p:nvSpPr>
          <p:cNvPr id="91" name="Rounded Rectangle 90">
            <a:hlinkClick r:id="rId7" action="ppaction://hlinksldjump"/>
          </p:cNvPr>
          <p:cNvSpPr/>
          <p:nvPr userDrawn="1"/>
        </p:nvSpPr>
        <p:spPr>
          <a:xfrm>
            <a:off x="467544" y="43220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$500</a:t>
            </a:r>
            <a:endParaRPr lang="en-US" sz="3600" dirty="0">
              <a:latin typeface="Century Gothic" pitchFamily="34" charset="0"/>
            </a:endParaRPr>
          </a:p>
        </p:txBody>
      </p:sp>
      <p:sp>
        <p:nvSpPr>
          <p:cNvPr id="92" name="Rounded Rectangle 91">
            <a:hlinkClick r:id="rId8" action="ppaction://hlinksldjump"/>
          </p:cNvPr>
          <p:cNvSpPr/>
          <p:nvPr userDrawn="1"/>
        </p:nvSpPr>
        <p:spPr>
          <a:xfrm>
            <a:off x="467544" y="36362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$400</a:t>
            </a:r>
            <a:endParaRPr lang="en-US" sz="3600" dirty="0">
              <a:latin typeface="Century Gothic" pitchFamily="34" charset="0"/>
            </a:endParaRPr>
          </a:p>
        </p:txBody>
      </p:sp>
      <p:sp>
        <p:nvSpPr>
          <p:cNvPr id="93" name="Rounded Rectangle 92">
            <a:hlinkClick r:id="rId9" action="ppaction://hlinksldjump"/>
          </p:cNvPr>
          <p:cNvSpPr/>
          <p:nvPr userDrawn="1"/>
        </p:nvSpPr>
        <p:spPr>
          <a:xfrm>
            <a:off x="467544" y="29504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$300</a:t>
            </a:r>
            <a:endParaRPr lang="en-US" sz="3600" dirty="0">
              <a:latin typeface="Century Gothic" pitchFamily="34" charset="0"/>
            </a:endParaRPr>
          </a:p>
        </p:txBody>
      </p:sp>
      <p:sp>
        <p:nvSpPr>
          <p:cNvPr id="94" name="Rounded Rectangle 93">
            <a:hlinkClick r:id="rId10" action="ppaction://hlinksldjump"/>
          </p:cNvPr>
          <p:cNvSpPr/>
          <p:nvPr userDrawn="1"/>
        </p:nvSpPr>
        <p:spPr>
          <a:xfrm>
            <a:off x="467544" y="22646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$200</a:t>
            </a:r>
            <a:endParaRPr lang="en-US" sz="3600" dirty="0">
              <a:latin typeface="Century Gothic" pitchFamily="34" charset="0"/>
            </a:endParaRPr>
          </a:p>
        </p:txBody>
      </p:sp>
      <p:sp>
        <p:nvSpPr>
          <p:cNvPr id="95" name="Rounded Rectangle 94">
            <a:hlinkClick r:id="rId11" action="ppaction://hlinksldjump"/>
          </p:cNvPr>
          <p:cNvSpPr/>
          <p:nvPr userDrawn="1"/>
        </p:nvSpPr>
        <p:spPr>
          <a:xfrm>
            <a:off x="467544" y="1578864"/>
            <a:ext cx="1600200" cy="63093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3600" dirty="0" smtClean="0">
                <a:solidFill>
                  <a:schemeClr val="bg1"/>
                </a:solidFill>
                <a:latin typeface="Century Gothic" pitchFamily="34" charset="0"/>
              </a:rPr>
              <a:t>$100</a:t>
            </a:r>
            <a:endParaRPr lang="en-US" sz="3600" dirty="0">
              <a:solidFill>
                <a:schemeClr val="bg1"/>
              </a:solidFill>
              <a:latin typeface="Century Gothic" pitchFamily="34" charset="0"/>
            </a:endParaRPr>
          </a:p>
        </p:txBody>
      </p:sp>
      <p:sp>
        <p:nvSpPr>
          <p:cNvPr id="96" name="Rounded Rectangle 95">
            <a:hlinkClick r:id="rId12" action="ppaction://hlinksldjump"/>
          </p:cNvPr>
          <p:cNvSpPr/>
          <p:nvPr userDrawn="1"/>
        </p:nvSpPr>
        <p:spPr>
          <a:xfrm>
            <a:off x="2143944" y="15788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$100</a:t>
            </a:r>
            <a:endParaRPr lang="en-US" sz="3600" dirty="0">
              <a:latin typeface="Century Gothic" pitchFamily="34" charset="0"/>
            </a:endParaRPr>
          </a:p>
        </p:txBody>
      </p:sp>
      <p:sp>
        <p:nvSpPr>
          <p:cNvPr id="97" name="Rounded Rectangle 96">
            <a:hlinkClick r:id="rId13" action="ppaction://hlinksldjump"/>
          </p:cNvPr>
          <p:cNvSpPr/>
          <p:nvPr userDrawn="1"/>
        </p:nvSpPr>
        <p:spPr>
          <a:xfrm>
            <a:off x="2143944" y="22646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$200</a:t>
            </a:r>
            <a:endParaRPr lang="en-US" sz="3600" dirty="0">
              <a:latin typeface="Century Gothic" pitchFamily="34" charset="0"/>
            </a:endParaRPr>
          </a:p>
        </p:txBody>
      </p:sp>
      <p:sp>
        <p:nvSpPr>
          <p:cNvPr id="98" name="Rounded Rectangle 97">
            <a:hlinkClick r:id="rId14" action="ppaction://hlinksldjump"/>
          </p:cNvPr>
          <p:cNvSpPr/>
          <p:nvPr userDrawn="1"/>
        </p:nvSpPr>
        <p:spPr>
          <a:xfrm>
            <a:off x="2143944" y="29504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$300</a:t>
            </a:r>
            <a:endParaRPr lang="en-US" sz="3600" dirty="0">
              <a:latin typeface="Century Gothic" pitchFamily="34" charset="0"/>
            </a:endParaRPr>
          </a:p>
        </p:txBody>
      </p:sp>
      <p:sp>
        <p:nvSpPr>
          <p:cNvPr id="99" name="Rounded Rectangle 98">
            <a:hlinkClick r:id="rId15" action="ppaction://hlinksldjump"/>
          </p:cNvPr>
          <p:cNvSpPr/>
          <p:nvPr userDrawn="1"/>
        </p:nvSpPr>
        <p:spPr>
          <a:xfrm>
            <a:off x="2143944" y="36362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$400</a:t>
            </a:r>
            <a:endParaRPr lang="en-US" sz="3600" dirty="0">
              <a:latin typeface="Century Gothic" pitchFamily="34" charset="0"/>
            </a:endParaRPr>
          </a:p>
        </p:txBody>
      </p:sp>
      <p:sp>
        <p:nvSpPr>
          <p:cNvPr id="100" name="Rounded Rectangle 99">
            <a:hlinkClick r:id="rId16" action="ppaction://hlinksldjump"/>
          </p:cNvPr>
          <p:cNvSpPr/>
          <p:nvPr userDrawn="1"/>
        </p:nvSpPr>
        <p:spPr>
          <a:xfrm>
            <a:off x="2143944" y="4322064"/>
            <a:ext cx="1600200" cy="630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$500</a:t>
            </a:r>
            <a:endParaRPr lang="en-US" sz="3600" dirty="0">
              <a:latin typeface="Century Gothic" pitchFamily="34" charset="0"/>
            </a:endParaRPr>
          </a:p>
        </p:txBody>
      </p:sp>
      <p:sp>
        <p:nvSpPr>
          <p:cNvPr id="101" name="Rounded Rectangle 100">
            <a:hlinkClick r:id="rId17" action="ppaction://hlinksldjump"/>
          </p:cNvPr>
          <p:cNvSpPr/>
          <p:nvPr userDrawn="1"/>
        </p:nvSpPr>
        <p:spPr>
          <a:xfrm>
            <a:off x="3820344" y="15788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$100</a:t>
            </a:r>
            <a:endParaRPr lang="en-US" sz="3600" dirty="0">
              <a:latin typeface="Century Gothic" pitchFamily="34" charset="0"/>
            </a:endParaRPr>
          </a:p>
        </p:txBody>
      </p:sp>
      <p:sp>
        <p:nvSpPr>
          <p:cNvPr id="102" name="Rounded Rectangle 101">
            <a:hlinkClick r:id="rId18" action="ppaction://hlinksldjump"/>
          </p:cNvPr>
          <p:cNvSpPr/>
          <p:nvPr userDrawn="1"/>
        </p:nvSpPr>
        <p:spPr>
          <a:xfrm>
            <a:off x="3820344" y="22646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$200</a:t>
            </a:r>
            <a:endParaRPr lang="en-US" sz="3600" dirty="0">
              <a:latin typeface="Century Gothic" pitchFamily="34" charset="0"/>
            </a:endParaRPr>
          </a:p>
        </p:txBody>
      </p:sp>
      <p:sp>
        <p:nvSpPr>
          <p:cNvPr id="103" name="Rounded Rectangle 102">
            <a:hlinkClick r:id="rId19" action="ppaction://hlinksldjump"/>
          </p:cNvPr>
          <p:cNvSpPr/>
          <p:nvPr userDrawn="1"/>
        </p:nvSpPr>
        <p:spPr>
          <a:xfrm>
            <a:off x="3820344" y="29504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$300</a:t>
            </a:r>
            <a:endParaRPr lang="en-US" sz="3600" dirty="0">
              <a:latin typeface="Century Gothic" pitchFamily="34" charset="0"/>
            </a:endParaRPr>
          </a:p>
        </p:txBody>
      </p:sp>
      <p:sp>
        <p:nvSpPr>
          <p:cNvPr id="104" name="Rounded Rectangle 103">
            <a:hlinkClick r:id="rId20" action="ppaction://hlinksldjump"/>
          </p:cNvPr>
          <p:cNvSpPr/>
          <p:nvPr userDrawn="1"/>
        </p:nvSpPr>
        <p:spPr>
          <a:xfrm>
            <a:off x="3820344" y="36362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$400</a:t>
            </a:r>
            <a:endParaRPr lang="en-US" sz="3600" dirty="0">
              <a:latin typeface="Century Gothic" pitchFamily="34" charset="0"/>
            </a:endParaRPr>
          </a:p>
        </p:txBody>
      </p:sp>
      <p:sp>
        <p:nvSpPr>
          <p:cNvPr id="105" name="Rounded Rectangle 104">
            <a:hlinkClick r:id="rId21" action="ppaction://hlinksldjump"/>
          </p:cNvPr>
          <p:cNvSpPr/>
          <p:nvPr userDrawn="1"/>
        </p:nvSpPr>
        <p:spPr>
          <a:xfrm>
            <a:off x="3820344" y="4322064"/>
            <a:ext cx="1600200" cy="6309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$500</a:t>
            </a:r>
            <a:endParaRPr lang="en-US" sz="3600" dirty="0">
              <a:latin typeface="Century Gothic" pitchFamily="34" charset="0"/>
            </a:endParaRPr>
          </a:p>
        </p:txBody>
      </p:sp>
      <p:sp>
        <p:nvSpPr>
          <p:cNvPr id="106" name="Rounded Rectangle 105">
            <a:hlinkClick r:id="rId22" action="ppaction://hlinksldjump"/>
          </p:cNvPr>
          <p:cNvSpPr/>
          <p:nvPr userDrawn="1"/>
        </p:nvSpPr>
        <p:spPr>
          <a:xfrm>
            <a:off x="5496744" y="15788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$100</a:t>
            </a:r>
            <a:endParaRPr lang="en-US" sz="3600" dirty="0">
              <a:latin typeface="Century Gothic" pitchFamily="34" charset="0"/>
            </a:endParaRPr>
          </a:p>
        </p:txBody>
      </p:sp>
      <p:sp>
        <p:nvSpPr>
          <p:cNvPr id="107" name="Rounded Rectangle 106">
            <a:hlinkClick r:id="rId23" action="ppaction://hlinksldjump"/>
          </p:cNvPr>
          <p:cNvSpPr/>
          <p:nvPr userDrawn="1"/>
        </p:nvSpPr>
        <p:spPr>
          <a:xfrm>
            <a:off x="5496744" y="22646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$200</a:t>
            </a:r>
            <a:endParaRPr lang="en-US" sz="3600" dirty="0">
              <a:latin typeface="Century Gothic" pitchFamily="34" charset="0"/>
            </a:endParaRPr>
          </a:p>
        </p:txBody>
      </p:sp>
      <p:sp>
        <p:nvSpPr>
          <p:cNvPr id="108" name="Rounded Rectangle 107">
            <a:hlinkClick r:id="rId24" action="ppaction://hlinksldjump"/>
          </p:cNvPr>
          <p:cNvSpPr/>
          <p:nvPr userDrawn="1"/>
        </p:nvSpPr>
        <p:spPr>
          <a:xfrm>
            <a:off x="5496744" y="29504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$300</a:t>
            </a:r>
            <a:endParaRPr lang="en-US" sz="3600" dirty="0">
              <a:latin typeface="Century Gothic" pitchFamily="34" charset="0"/>
            </a:endParaRPr>
          </a:p>
        </p:txBody>
      </p:sp>
      <p:sp>
        <p:nvSpPr>
          <p:cNvPr id="109" name="Rounded Rectangle 108">
            <a:hlinkClick r:id="rId25" action="ppaction://hlinksldjump"/>
          </p:cNvPr>
          <p:cNvSpPr/>
          <p:nvPr userDrawn="1"/>
        </p:nvSpPr>
        <p:spPr>
          <a:xfrm>
            <a:off x="5496744" y="36362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$400</a:t>
            </a:r>
            <a:endParaRPr lang="en-US" sz="3600" dirty="0">
              <a:latin typeface="Century Gothic" pitchFamily="34" charset="0"/>
            </a:endParaRPr>
          </a:p>
        </p:txBody>
      </p:sp>
      <p:sp>
        <p:nvSpPr>
          <p:cNvPr id="110" name="Rounded Rectangle 109">
            <a:hlinkClick r:id="rId26" action="ppaction://hlinksldjump"/>
          </p:cNvPr>
          <p:cNvSpPr/>
          <p:nvPr userDrawn="1"/>
        </p:nvSpPr>
        <p:spPr>
          <a:xfrm>
            <a:off x="5496744" y="4322064"/>
            <a:ext cx="1600200" cy="6309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$500</a:t>
            </a:r>
            <a:endParaRPr lang="en-US" sz="3600" dirty="0">
              <a:latin typeface="Century Gothic" pitchFamily="34" charset="0"/>
            </a:endParaRPr>
          </a:p>
        </p:txBody>
      </p:sp>
      <p:sp>
        <p:nvSpPr>
          <p:cNvPr id="111" name="Rounded Rectangle 110">
            <a:hlinkClick r:id="rId27" action="ppaction://hlinksldjump"/>
          </p:cNvPr>
          <p:cNvSpPr/>
          <p:nvPr userDrawn="1"/>
        </p:nvSpPr>
        <p:spPr>
          <a:xfrm>
            <a:off x="7173144" y="15788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$100</a:t>
            </a:r>
            <a:endParaRPr lang="en-US" sz="3600" dirty="0">
              <a:latin typeface="Century Gothic" pitchFamily="34" charset="0"/>
            </a:endParaRPr>
          </a:p>
        </p:txBody>
      </p:sp>
      <p:sp>
        <p:nvSpPr>
          <p:cNvPr id="112" name="Rounded Rectangle 111">
            <a:hlinkClick r:id="rId28" action="ppaction://hlinksldjump"/>
          </p:cNvPr>
          <p:cNvSpPr/>
          <p:nvPr userDrawn="1"/>
        </p:nvSpPr>
        <p:spPr>
          <a:xfrm>
            <a:off x="7173144" y="22646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$200</a:t>
            </a:r>
            <a:endParaRPr lang="en-US" sz="3600" dirty="0">
              <a:latin typeface="Century Gothic" pitchFamily="34" charset="0"/>
            </a:endParaRPr>
          </a:p>
        </p:txBody>
      </p:sp>
      <p:sp>
        <p:nvSpPr>
          <p:cNvPr id="113" name="Rounded Rectangle 112">
            <a:hlinkClick r:id="rId29" action="ppaction://hlinksldjump"/>
          </p:cNvPr>
          <p:cNvSpPr/>
          <p:nvPr userDrawn="1"/>
        </p:nvSpPr>
        <p:spPr>
          <a:xfrm>
            <a:off x="7173144" y="29504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$300</a:t>
            </a:r>
            <a:endParaRPr lang="en-US" sz="3600" dirty="0">
              <a:latin typeface="Century Gothic" pitchFamily="34" charset="0"/>
            </a:endParaRPr>
          </a:p>
        </p:txBody>
      </p:sp>
      <p:sp>
        <p:nvSpPr>
          <p:cNvPr id="114" name="Rounded Rectangle 113">
            <a:hlinkClick r:id="rId30" action="ppaction://hlinksldjump"/>
          </p:cNvPr>
          <p:cNvSpPr/>
          <p:nvPr userDrawn="1"/>
        </p:nvSpPr>
        <p:spPr>
          <a:xfrm>
            <a:off x="7173144" y="36362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$400</a:t>
            </a:r>
            <a:endParaRPr lang="en-US" sz="3600" dirty="0">
              <a:latin typeface="Century Gothic" pitchFamily="34" charset="0"/>
            </a:endParaRPr>
          </a:p>
        </p:txBody>
      </p:sp>
      <p:sp>
        <p:nvSpPr>
          <p:cNvPr id="115" name="Rounded Rectangle 114">
            <a:hlinkClick r:id="rId31" action="ppaction://hlinksldjump"/>
          </p:cNvPr>
          <p:cNvSpPr/>
          <p:nvPr userDrawn="1"/>
        </p:nvSpPr>
        <p:spPr>
          <a:xfrm>
            <a:off x="7173144" y="4322064"/>
            <a:ext cx="1600200" cy="6309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3600" dirty="0" smtClean="0">
                <a:latin typeface="Century Gothic" pitchFamily="34" charset="0"/>
              </a:rPr>
              <a:t>$500</a:t>
            </a:r>
            <a:endParaRPr lang="en-US" sz="3600" dirty="0">
              <a:latin typeface="Century Gothic" pitchFamily="34" charset="0"/>
            </a:endParaRPr>
          </a:p>
        </p:txBody>
      </p:sp>
      <p:sp>
        <p:nvSpPr>
          <p:cNvPr id="37" name="TextBox 36"/>
          <p:cNvSpPr txBox="1"/>
          <p:nvPr userDrawn="1"/>
        </p:nvSpPr>
        <p:spPr>
          <a:xfrm>
            <a:off x="228600" y="5986790"/>
            <a:ext cx="707245" cy="261610"/>
          </a:xfrm>
          <a:prstGeom prst="rect">
            <a:avLst/>
          </a:prstGeom>
          <a:noFill/>
        </p:spPr>
        <p:txBody>
          <a:bodyPr wrap="none" rtlCol="0">
            <a:spAutoFit/>
          </a:bodyPr>
          <a:lstStyle/>
          <a:p>
            <a:r>
              <a:rPr lang="en-US" sz="1100" b="1" dirty="0" smtClean="0"/>
              <a:t>MOZART</a:t>
            </a:r>
            <a:endParaRPr lang="en-US" sz="1100" b="1" dirty="0"/>
          </a:p>
        </p:txBody>
      </p:sp>
      <p:sp>
        <p:nvSpPr>
          <p:cNvPr id="38" name="TextBox 37"/>
          <p:cNvSpPr txBox="1"/>
          <p:nvPr userDrawn="1"/>
        </p:nvSpPr>
        <p:spPr>
          <a:xfrm>
            <a:off x="2514600" y="5986790"/>
            <a:ext cx="513282" cy="261610"/>
          </a:xfrm>
          <a:prstGeom prst="rect">
            <a:avLst/>
          </a:prstGeom>
          <a:noFill/>
        </p:spPr>
        <p:txBody>
          <a:bodyPr wrap="none" rtlCol="0">
            <a:spAutoFit/>
          </a:bodyPr>
          <a:lstStyle/>
          <a:p>
            <a:r>
              <a:rPr lang="en-US" sz="1100" b="1" dirty="0" smtClean="0"/>
              <a:t>BACH</a:t>
            </a:r>
            <a:endParaRPr lang="en-US" sz="1100" b="1" dirty="0"/>
          </a:p>
        </p:txBody>
      </p:sp>
      <p:sp>
        <p:nvSpPr>
          <p:cNvPr id="39" name="TextBox 38"/>
          <p:cNvSpPr txBox="1"/>
          <p:nvPr userDrawn="1"/>
        </p:nvSpPr>
        <p:spPr>
          <a:xfrm>
            <a:off x="4774575" y="5986790"/>
            <a:ext cx="1016625" cy="261610"/>
          </a:xfrm>
          <a:prstGeom prst="rect">
            <a:avLst/>
          </a:prstGeom>
          <a:noFill/>
        </p:spPr>
        <p:txBody>
          <a:bodyPr wrap="none" rtlCol="0">
            <a:spAutoFit/>
          </a:bodyPr>
          <a:lstStyle/>
          <a:p>
            <a:r>
              <a:rPr lang="en-US" sz="1100" b="1" dirty="0" smtClean="0"/>
              <a:t>TCHAIKOVSKY</a:t>
            </a:r>
            <a:endParaRPr lang="en-US" sz="1100" b="1" dirty="0"/>
          </a:p>
        </p:txBody>
      </p:sp>
      <p:sp>
        <p:nvSpPr>
          <p:cNvPr id="40" name="TextBox 39"/>
          <p:cNvSpPr txBox="1"/>
          <p:nvPr userDrawn="1"/>
        </p:nvSpPr>
        <p:spPr>
          <a:xfrm>
            <a:off x="7021989" y="5986790"/>
            <a:ext cx="902811" cy="261610"/>
          </a:xfrm>
          <a:prstGeom prst="rect">
            <a:avLst/>
          </a:prstGeom>
          <a:noFill/>
        </p:spPr>
        <p:txBody>
          <a:bodyPr wrap="none" rtlCol="0">
            <a:spAutoFit/>
          </a:bodyPr>
          <a:lstStyle/>
          <a:p>
            <a:r>
              <a:rPr lang="en-US" sz="1100" b="1" dirty="0" smtClean="0"/>
              <a:t>BEETHOVEN</a:t>
            </a:r>
            <a:endParaRPr lang="en-US" sz="1100" b="1"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7" restart="whenNotActive" fill="hold" evtFilter="cancelBubble" nodeType="interactiveSeq">
                <p:stCondLst>
                  <p:cond evt="onClick" delay="0">
                    <p:tgtEl>
                      <p:spTgt spid="9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6">
                                            <p:txEl>
                                              <p:pRg st="0" end="0"/>
                                            </p:txEl>
                                          </p:spTgt>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12" restart="whenNotActive" fill="hold" evtFilter="cancelBubble" nodeType="interactiveSeq">
                <p:stCondLst>
                  <p:cond evt="onClick" delay="0">
                    <p:tgtEl>
                      <p:spTgt spid="10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1">
                                            <p:txEl>
                                              <p:pRg st="0" end="0"/>
                                            </p:txEl>
                                          </p:spTgt>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7" restart="whenNotActive" fill="hold" evtFilter="cancelBubble" nodeType="interactiveSeq">
                <p:stCondLst>
                  <p:cond evt="onClick" delay="0">
                    <p:tgtEl>
                      <p:spTgt spid="10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6">
                                            <p:txEl>
                                              <p:pRg st="0" end="0"/>
                                            </p:txEl>
                                          </p:spTgt>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22" restart="whenNotActive" fill="hold" evtFilter="cancelBubble" nodeType="interactiveSeq">
                <p:stCondLst>
                  <p:cond evt="onClick" delay="0">
                    <p:tgtEl>
                      <p:spTgt spid="11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9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4">
                                            <p:txEl>
                                              <p:pRg st="0" end="0"/>
                                            </p:txEl>
                                          </p:spTgt>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32" restart="whenNotActive" fill="hold" evtFilter="cancelBubble" nodeType="interactiveSeq">
                <p:stCondLst>
                  <p:cond evt="onClick" delay="0">
                    <p:tgtEl>
                      <p:spTgt spid="9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37" restart="whenNotActive" fill="hold" evtFilter="cancelBubble" nodeType="interactiveSeq">
                <p:stCondLst>
                  <p:cond evt="onClick" delay="0">
                    <p:tgtEl>
                      <p:spTgt spid="10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2">
                                            <p:txEl>
                                              <p:pRg st="0" end="0"/>
                                            </p:txEl>
                                          </p:spTgt>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2" restart="whenNotActive" fill="hold" evtFilter="cancelBubble" nodeType="interactiveSeq">
                <p:stCondLst>
                  <p:cond evt="onClick" delay="0">
                    <p:tgtEl>
                      <p:spTgt spid="107"/>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07">
                                            <p:txEl>
                                              <p:pRg st="0" end="0"/>
                                            </p:txEl>
                                          </p:spTgt>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47" restart="whenNotActive" fill="hold" evtFilter="cancelBubble" nodeType="interactiveSeq">
                <p:stCondLst>
                  <p:cond evt="onClick" delay="0">
                    <p:tgtEl>
                      <p:spTgt spid="11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52" restart="whenNotActive" fill="hold" evtFilter="cancelBubble" nodeType="interactiveSeq">
                <p:stCondLst>
                  <p:cond evt="onClick" delay="0">
                    <p:tgtEl>
                      <p:spTgt spid="93"/>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3">
                                            <p:txEl>
                                              <p:pRg st="0" end="0"/>
                                            </p:txEl>
                                          </p:spTgt>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57" restart="whenNotActive" fill="hold" evtFilter="cancelBubble" nodeType="interactiveSeq">
                <p:stCondLst>
                  <p:cond evt="onClick" delay="0">
                    <p:tgtEl>
                      <p:spTgt spid="9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98">
                                            <p:txEl>
                                              <p:pRg st="0" end="0"/>
                                            </p:txEl>
                                          </p:spTgt>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62" restart="whenNotActive" fill="hold" evtFilter="cancelBubble" nodeType="interactiveSeq">
                <p:stCondLst>
                  <p:cond evt="onClick" delay="0">
                    <p:tgtEl>
                      <p:spTgt spid="103"/>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3">
                                            <p:txEl>
                                              <p:pRg st="0" end="0"/>
                                            </p:txEl>
                                          </p:spTgt>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67" restart="whenNotActive" fill="hold" evtFilter="cancelBubble" nodeType="interactiveSeq">
                <p:stCondLst>
                  <p:cond evt="onClick" delay="0">
                    <p:tgtEl>
                      <p:spTgt spid="108"/>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08">
                                            <p:txEl>
                                              <p:pRg st="0" end="0"/>
                                            </p:txEl>
                                          </p:spTgt>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72" restart="whenNotActive" fill="hold" evtFilter="cancelBubble" nodeType="interactiveSeq">
                <p:stCondLst>
                  <p:cond evt="onClick" delay="0">
                    <p:tgtEl>
                      <p:spTgt spid="113"/>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77" restart="whenNotActive" fill="hold" evtFilter="cancelBubble" nodeType="interactiveSeq">
                <p:stCondLst>
                  <p:cond evt="onClick" delay="0">
                    <p:tgtEl>
                      <p:spTgt spid="9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92">
                                            <p:txEl>
                                              <p:pRg st="0" end="0"/>
                                            </p:txEl>
                                          </p:spTgt>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82" restart="whenNotActive" fill="hold" evtFilter="cancelBubble" nodeType="interactiveSeq">
                <p:stCondLst>
                  <p:cond evt="onClick" delay="0">
                    <p:tgtEl>
                      <p:spTgt spid="99"/>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99">
                                            <p:txEl>
                                              <p:pRg st="0" end="0"/>
                                            </p:txEl>
                                          </p:spTgt>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87" restart="whenNotActive" fill="hold" evtFilter="cancelBubble" nodeType="interactiveSeq">
                <p:stCondLst>
                  <p:cond evt="onClick" delay="0">
                    <p:tgtEl>
                      <p:spTgt spid="109"/>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109">
                                            <p:txEl>
                                              <p:pRg st="0" end="0"/>
                                            </p:txEl>
                                          </p:spTgt>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92" restart="whenNotActive" fill="hold" evtFilter="cancelBubble" nodeType="interactiveSeq">
                <p:stCondLst>
                  <p:cond evt="onClick" delay="0">
                    <p:tgtEl>
                      <p:spTgt spid="114"/>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97" restart="whenNotActive" fill="hold" evtFilter="cancelBubble" nodeType="interactiveSeq">
                <p:stCondLst>
                  <p:cond evt="onClick" delay="0">
                    <p:tgtEl>
                      <p:spTgt spid="100"/>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02" restart="whenNotActive" fill="hold" evtFilter="cancelBubble" nodeType="interactiveSeq">
                <p:stCondLst>
                  <p:cond evt="onClick" delay="0">
                    <p:tgtEl>
                      <p:spTgt spid="110"/>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07" restart="whenNotActive" fill="hold" evtFilter="cancelBubble" nodeType="interactiveSeq">
                <p:stCondLst>
                  <p:cond evt="onClick" delay="0">
                    <p:tgtEl>
                      <p:spTgt spid="115"/>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12" restart="whenNotActive" fill="hold" evtFilter="cancelBubble" nodeType="interactiveSeq">
                <p:stCondLst>
                  <p:cond evt="onClick" delay="0">
                    <p:tgtEl>
                      <p:spTgt spid="104"/>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04">
                                            <p:txEl>
                                              <p:pRg st="0" end="0"/>
                                            </p:txEl>
                                          </p:spTgt>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17" restart="whenNotActive" fill="hold" evtFilter="cancelBubble" nodeType="interactiveSeq">
                <p:stCondLst>
                  <p:cond evt="onClick" delay="0">
                    <p:tgtEl>
                      <p:spTgt spid="91"/>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91">
                                            <p:txEl>
                                              <p:pRg st="0" end="0"/>
                                            </p:txEl>
                                          </p:spTgt>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22" restart="whenNotActive" fill="hold" evtFilter="cancelBubble" nodeType="interactiveSeq">
                <p:stCondLst>
                  <p:cond evt="onClick" delay="0">
                    <p:tgtEl>
                      <p:spTgt spid="105"/>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105">
                                            <p:txEl>
                                              <p:pRg st="0" end="0"/>
                                            </p:txEl>
                                          </p:spTgt>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DITABLE 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DF1CD-97DB-402C-8BD7-88A72643E5A1}" type="datetimeFigureOut">
              <a:rPr lang="en-US" smtClean="0"/>
              <a:pPr/>
              <a:t>1/28/2018</a:t>
            </a:fld>
            <a:endParaRPr lang="en-US"/>
          </a:p>
        </p:txBody>
      </p:sp>
      <p:sp>
        <p:nvSpPr>
          <p:cNvPr id="3" name="Footer Placeholder 2"/>
          <p:cNvSpPr>
            <a:spLocks noGrp="1"/>
          </p:cNvSpPr>
          <p:nvPr>
            <p:ph type="ftr" sz="quarter" idx="11"/>
          </p:nvPr>
        </p:nvSpPr>
        <p:spPr/>
        <p:txBody>
          <a:bodyPr/>
          <a:lstStyle/>
          <a:p>
            <a:r>
              <a:rPr lang="en-US" dirty="0" smtClean="0"/>
              <a:t>This page is just an editable title.</a:t>
            </a:r>
            <a:endParaRPr lang="en-US" dirty="0"/>
          </a:p>
        </p:txBody>
      </p:sp>
      <p:sp>
        <p:nvSpPr>
          <p:cNvPr id="4" name="Slide Number Placeholder 3"/>
          <p:cNvSpPr>
            <a:spLocks noGrp="1"/>
          </p:cNvSpPr>
          <p:nvPr>
            <p:ph type="sldNum" sz="quarter" idx="12"/>
          </p:nvPr>
        </p:nvSpPr>
        <p:spPr/>
        <p:txBody>
          <a:bodyPr/>
          <a:lstStyle/>
          <a:p>
            <a:fld id="{47E4A023-A811-4A54-B577-538F4B576553}" type="slidenum">
              <a:rPr lang="en-US" smtClean="0"/>
              <a:pPr/>
              <a:t>‹#›</a:t>
            </a:fld>
            <a:endParaRPr lang="en-US"/>
          </a:p>
        </p:txBody>
      </p:sp>
      <p:sp>
        <p:nvSpPr>
          <p:cNvPr id="5" name="Game Show Title"/>
          <p:cNvSpPr txBox="1"/>
          <p:nvPr userDrawn="1"/>
        </p:nvSpPr>
        <p:spPr>
          <a:xfrm>
            <a:off x="0" y="152400"/>
            <a:ext cx="9144000" cy="1015663"/>
          </a:xfrm>
          <a:prstGeom prst="rect">
            <a:avLst/>
          </a:prstGeom>
          <a:noFill/>
        </p:spPr>
        <p:txBody>
          <a:bodyPr wrap="square" rtlCol="0">
            <a:spAutoFit/>
          </a:bodyPr>
          <a:lstStyle/>
          <a:p>
            <a:pPr algn="ctr"/>
            <a:r>
              <a:rPr lang="en-US" sz="6000" dirty="0" smtClean="0">
                <a:ln w="28575" cmpd="sng">
                  <a:solidFill>
                    <a:schemeClr val="bg1"/>
                  </a:solidFill>
                  <a:prstDash val="solid"/>
                </a:ln>
                <a:solidFill>
                  <a:srgbClr val="FF0000"/>
                </a:solidFill>
                <a:effectLst>
                  <a:outerShdw blurRad="63500" dir="3600000" algn="tl" rotWithShape="0">
                    <a:srgbClr val="000000">
                      <a:alpha val="70000"/>
                    </a:srgbClr>
                  </a:outerShdw>
                </a:effectLst>
                <a:latin typeface="KG Red Hands" pitchFamily="2" charset="0"/>
              </a:rPr>
              <a:t>Instruments</a:t>
            </a:r>
            <a:endParaRPr lang="en-US" sz="6000" dirty="0">
              <a:ln w="28575" cmpd="sng">
                <a:solidFill>
                  <a:schemeClr val="bg1"/>
                </a:solidFill>
                <a:prstDash val="solid"/>
              </a:ln>
              <a:solidFill>
                <a:srgbClr val="FF0000"/>
              </a:solidFill>
              <a:effectLst>
                <a:outerShdw blurRad="63500" dir="3600000" algn="tl" rotWithShape="0">
                  <a:srgbClr val="000000">
                    <a:alpha val="70000"/>
                  </a:srgbClr>
                </a:outerShdw>
              </a:effectLst>
              <a:latin typeface="KG Red Hands" pitchFamily="2" charset="0"/>
            </a:endParaRPr>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s">
    <p:bg>
      <p:bgPr>
        <a:solidFill>
          <a:srgbClr val="0070C0"/>
        </a:solidFill>
        <a:effectLst/>
      </p:bgPr>
    </p:bg>
    <p:spTree>
      <p:nvGrpSpPr>
        <p:cNvPr id="1" name=""/>
        <p:cNvGrpSpPr/>
        <p:nvPr/>
      </p:nvGrpSpPr>
      <p:grpSpPr>
        <a:xfrm>
          <a:off x="0" y="0"/>
          <a:ext cx="0" cy="0"/>
          <a:chOff x="0" y="0"/>
          <a:chExt cx="0" cy="0"/>
        </a:xfrm>
      </p:grpSpPr>
      <p:sp>
        <p:nvSpPr>
          <p:cNvPr id="8" name="Rounded Rectangle 7">
            <a:hlinkClick r:id="" action="ppaction://hlinkshowjump?jump=nextslide"/>
          </p:cNvPr>
          <p:cNvSpPr/>
          <p:nvPr userDrawn="1"/>
        </p:nvSpPr>
        <p:spPr>
          <a:xfrm>
            <a:off x="3886200" y="5943600"/>
            <a:ext cx="1371600" cy="457200"/>
          </a:xfrm>
          <a:prstGeom prst="roundRect">
            <a:avLst/>
          </a:prstGeom>
          <a:solidFill>
            <a:srgbClr val="00B0F0"/>
          </a:solidFill>
          <a:ln/>
          <a:effectLst>
            <a:outerShdw blurRad="76200" dist="12700" dir="2700000" sy="-23000" kx="-800400" algn="bl"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sz="1600" b="1" dirty="0" smtClean="0"/>
              <a:t>Answer</a:t>
            </a:r>
            <a:endParaRPr lang="en-US" sz="1600" b="1" dirty="0"/>
          </a:p>
        </p:txBody>
      </p:sp>
      <p:sp>
        <p:nvSpPr>
          <p:cNvPr id="9" name="Rectangle 8"/>
          <p:cNvSpPr/>
          <p:nvPr userDrawn="1"/>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nswer and Return to Gameboard">
    <p:bg>
      <p:bgPr>
        <a:solidFill>
          <a:srgbClr val="0070C0"/>
        </a:solidFill>
        <a:effectLst/>
      </p:bgPr>
    </p:bg>
    <p:spTree>
      <p:nvGrpSpPr>
        <p:cNvPr id="1" name=""/>
        <p:cNvGrpSpPr/>
        <p:nvPr/>
      </p:nvGrpSpPr>
      <p:grpSpPr>
        <a:xfrm>
          <a:off x="0" y="0"/>
          <a:ext cx="0" cy="0"/>
          <a:chOff x="0" y="0"/>
          <a:chExt cx="0" cy="0"/>
        </a:xfrm>
      </p:grpSpPr>
      <p:sp>
        <p:nvSpPr>
          <p:cNvPr id="5" name="Rounded Rectangle 4">
            <a:hlinkClick r:id="rId2" action="ppaction://hlinksldjump"/>
          </p:cNvPr>
          <p:cNvSpPr/>
          <p:nvPr userDrawn="1"/>
        </p:nvSpPr>
        <p:spPr>
          <a:xfrm>
            <a:off x="3886200" y="5943600"/>
            <a:ext cx="1371600" cy="457200"/>
          </a:xfrm>
          <a:prstGeom prst="roundRect">
            <a:avLst/>
          </a:prstGeom>
          <a:solidFill>
            <a:srgbClr val="00B050"/>
          </a:solidFill>
          <a:ln/>
          <a:effectLst>
            <a:outerShdw blurRad="76200" dist="12700" dir="2700000" sy="-23000" kx="-8004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smtClean="0"/>
              <a:t>Game Board</a:t>
            </a:r>
            <a:endParaRPr lang="en-US" sz="1600" b="1" dirty="0"/>
          </a:p>
        </p:txBody>
      </p:sp>
      <p:sp>
        <p:nvSpPr>
          <p:cNvPr id="6" name="Rectangle 5"/>
          <p:cNvSpPr/>
          <p:nvPr userDrawn="1"/>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ue Slide for Credits">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sp>
        <p:nvSpPr>
          <p:cNvPr id="5" name="Rectangle 4"/>
          <p:cNvSpPr/>
          <p:nvPr userDrawn="1"/>
        </p:nvSpPr>
        <p:spPr>
          <a:xfrm>
            <a:off x="228600" y="2971800"/>
            <a:ext cx="8686800" cy="1200329"/>
          </a:xfrm>
          <a:prstGeom prst="rect">
            <a:avLst/>
          </a:prstGeom>
        </p:spPr>
        <p:txBody>
          <a:bodyPr wrap="square">
            <a:spAutoFit/>
          </a:bodyPr>
          <a:lstStyle/>
          <a:p>
            <a:r>
              <a:rPr lang="en-US" b="1" dirty="0" smtClean="0">
                <a:solidFill>
                  <a:schemeClr val="bg1">
                    <a:lumMod val="95000"/>
                  </a:schemeClr>
                </a:solidFill>
              </a:rPr>
              <a:t>Created by JoAn Delafosse @ </a:t>
            </a:r>
            <a:r>
              <a:rPr lang="en-US" b="1" dirty="0" smtClean="0">
                <a:solidFill>
                  <a:schemeClr val="bg1">
                    <a:lumMod val="95000"/>
                  </a:schemeClr>
                </a:solidFill>
                <a:hlinkClick r:id="rId2"/>
              </a:rPr>
              <a:t>http://www.teacherspayteachers.com/Store/Tiny-Toes</a:t>
            </a:r>
            <a:endParaRPr lang="en-US" b="1" dirty="0" smtClean="0">
              <a:solidFill>
                <a:schemeClr val="bg1">
                  <a:lumMod val="95000"/>
                </a:schemeClr>
              </a:solidFill>
            </a:endParaRPr>
          </a:p>
          <a:p>
            <a:r>
              <a:rPr lang="en-US" b="1" dirty="0" smtClean="0">
                <a:solidFill>
                  <a:schemeClr val="bg1">
                    <a:lumMod val="95000"/>
                  </a:schemeClr>
                </a:solidFill>
              </a:rPr>
              <a:t>Have a suggestion for a contestant?  Let me know by using the Q&amp;A at my store or drop me an email at </a:t>
            </a:r>
            <a:r>
              <a:rPr lang="en-US" b="1" dirty="0" smtClean="0">
                <a:solidFill>
                  <a:schemeClr val="bg1">
                    <a:lumMod val="95000"/>
                  </a:schemeClr>
                </a:solidFill>
                <a:hlinkClick r:id="rId3"/>
              </a:rPr>
              <a:t>iteachtinytoes@gmail.com</a:t>
            </a:r>
            <a:endParaRPr lang="en-US" b="1" dirty="0" smtClean="0">
              <a:solidFill>
                <a:schemeClr val="bg1">
                  <a:lumMod val="95000"/>
                </a:schemeClr>
              </a:solidFill>
            </a:endParaRPr>
          </a:p>
          <a:p>
            <a:endParaRPr lang="en-US" b="1" dirty="0" smtClean="0">
              <a:solidFill>
                <a:schemeClr val="bg1">
                  <a:lumMod val="95000"/>
                </a:schemeClr>
              </a:solidFill>
            </a:endParaRPr>
          </a:p>
        </p:txBody>
      </p:sp>
      <p:sp>
        <p:nvSpPr>
          <p:cNvPr id="6" name="TextBox 5"/>
          <p:cNvSpPr txBox="1"/>
          <p:nvPr userDrawn="1"/>
        </p:nvSpPr>
        <p:spPr>
          <a:xfrm>
            <a:off x="304800" y="381000"/>
            <a:ext cx="8610600" cy="2308324"/>
          </a:xfrm>
          <a:prstGeom prst="rect">
            <a:avLst/>
          </a:prstGeom>
          <a:noFill/>
        </p:spPr>
        <p:txBody>
          <a:bodyPr wrap="square" rtlCol="0">
            <a:spAutoFit/>
          </a:bodyPr>
          <a:lstStyle/>
          <a:p>
            <a:r>
              <a:rPr lang="en-US" b="1" dirty="0" smtClean="0">
                <a:solidFill>
                  <a:schemeClr val="bg1"/>
                </a:solidFill>
                <a:latin typeface="Century Gothic" pitchFamily="34" charset="0"/>
              </a:rPr>
              <a:t>I hope you and your students have fun with this educational Game Show.  I have many others in various grade levels and themes in my store.</a:t>
            </a:r>
          </a:p>
          <a:p>
            <a:endParaRPr lang="en-US" dirty="0" smtClean="0"/>
          </a:p>
          <a:p>
            <a:r>
              <a:rPr lang="en-US" b="1" dirty="0" smtClean="0">
                <a:solidFill>
                  <a:schemeClr val="bg1"/>
                </a:solidFill>
                <a:latin typeface="Century Gothic" pitchFamily="34" charset="0"/>
              </a:rPr>
              <a:t>Make sure to leave feedback to gain credits for future purchases.  If you have ANY problems with this game, please contact me at </a:t>
            </a:r>
            <a:r>
              <a:rPr lang="en-US" b="1" dirty="0" smtClean="0">
                <a:solidFill>
                  <a:schemeClr val="bg1"/>
                </a:solidFill>
                <a:latin typeface="Century Gothic" pitchFamily="34" charset="0"/>
                <a:hlinkClick r:id="rId3"/>
              </a:rPr>
              <a:t>iteachtinytoes@gmail.com</a:t>
            </a:r>
            <a:r>
              <a:rPr lang="en-US" b="1" dirty="0" smtClean="0">
                <a:solidFill>
                  <a:schemeClr val="bg1"/>
                </a:solidFill>
                <a:latin typeface="Century Gothic" pitchFamily="34" charset="0"/>
              </a:rPr>
              <a:t> so that I can help you out BEFORE leaving feedback.  Feedback is very, very important to me and I want your game to be perfect!</a:t>
            </a:r>
            <a:endParaRPr lang="en-US" b="1" dirty="0">
              <a:solidFill>
                <a:schemeClr val="bg1"/>
              </a:solidFill>
              <a:latin typeface="Century Gothic"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redits">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pic>
        <p:nvPicPr>
          <p:cNvPr id="5" name="Picture 4" descr="Tiny Flags white background.png"/>
          <p:cNvPicPr>
            <a:picLocks noChangeAspect="1"/>
          </p:cNvPicPr>
          <p:nvPr userDrawn="1"/>
        </p:nvPicPr>
        <p:blipFill>
          <a:blip r:embed="rId2" cstate="print"/>
          <a:stretch>
            <a:fillRect/>
          </a:stretch>
        </p:blipFill>
        <p:spPr>
          <a:xfrm>
            <a:off x="76200" y="64410"/>
            <a:ext cx="8993412" cy="6793590"/>
          </a:xfrm>
          <a:prstGeom prst="rect">
            <a:avLst/>
          </a:prstGeom>
        </p:spPr>
      </p:pic>
      <p:sp>
        <p:nvSpPr>
          <p:cNvPr id="6" name="TextBox 5"/>
          <p:cNvSpPr txBox="1"/>
          <p:nvPr userDrawn="1"/>
        </p:nvSpPr>
        <p:spPr>
          <a:xfrm>
            <a:off x="721659" y="411540"/>
            <a:ext cx="7888941" cy="1569660"/>
          </a:xfrm>
          <a:prstGeom prst="rect">
            <a:avLst/>
          </a:prstGeom>
          <a:noFill/>
        </p:spPr>
        <p:txBody>
          <a:bodyPr wrap="square" rtlCol="0">
            <a:spAutoFit/>
          </a:bodyPr>
          <a:lstStyle/>
          <a:p>
            <a:r>
              <a:rPr lang="en-US" sz="6000" dirty="0" smtClean="0">
                <a:solidFill>
                  <a:srgbClr val="7030A0"/>
                </a:solidFill>
                <a:latin typeface="HelloEtchASketch" pitchFamily="2" charset="0"/>
                <a:ea typeface="HelloEtchASketch" pitchFamily="2" charset="0"/>
              </a:rPr>
              <a:t>Credits</a:t>
            </a:r>
          </a:p>
          <a:p>
            <a:r>
              <a:rPr lang="en-US" dirty="0" smtClean="0">
                <a:latin typeface="HelloMissThang" pitchFamily="2" charset="0"/>
                <a:ea typeface="HelloMissThang" pitchFamily="2" charset="0"/>
              </a:rPr>
              <a:t>Graphics &amp; Fonts for this product came from one or more of these fabulous stores.</a:t>
            </a:r>
            <a:endParaRPr lang="en-US" dirty="0">
              <a:latin typeface="HelloMissThang" pitchFamily="2" charset="0"/>
              <a:ea typeface="HelloMissThang" pitchFamily="2" charset="0"/>
            </a:endParaRPr>
          </a:p>
        </p:txBody>
      </p:sp>
      <p:pic>
        <p:nvPicPr>
          <p:cNvPr id="7" name="Picture 6" descr="Kelly B.'s Clipart Button.png">
            <a:hlinkClick r:id="rId3"/>
          </p:cNvPr>
          <p:cNvPicPr>
            <a:picLocks noChangeAspect="1"/>
          </p:cNvPicPr>
          <p:nvPr userDrawn="1"/>
        </p:nvPicPr>
        <p:blipFill>
          <a:blip r:embed="rId4" cstate="print"/>
          <a:stretch>
            <a:fillRect/>
          </a:stretch>
        </p:blipFill>
        <p:spPr>
          <a:xfrm>
            <a:off x="7162800" y="3505200"/>
            <a:ext cx="1048870" cy="727266"/>
          </a:xfrm>
          <a:prstGeom prst="rect">
            <a:avLst/>
          </a:prstGeom>
        </p:spPr>
      </p:pic>
      <p:pic>
        <p:nvPicPr>
          <p:cNvPr id="8" name="Picture 7" descr="3am_TOU_Logo.png">
            <a:hlinkClick r:id="rId5"/>
          </p:cNvPr>
          <p:cNvPicPr>
            <a:picLocks noChangeAspect="1"/>
          </p:cNvPicPr>
          <p:nvPr userDrawn="1"/>
        </p:nvPicPr>
        <p:blipFill>
          <a:blip r:embed="rId6" cstate="print"/>
          <a:stretch>
            <a:fillRect/>
          </a:stretch>
        </p:blipFill>
        <p:spPr>
          <a:xfrm>
            <a:off x="1371600" y="5791200"/>
            <a:ext cx="609600" cy="675409"/>
          </a:xfrm>
          <a:prstGeom prst="rect">
            <a:avLst/>
          </a:prstGeom>
        </p:spPr>
      </p:pic>
      <p:pic>
        <p:nvPicPr>
          <p:cNvPr id="9" name="Picture 8" descr="Digi by Amy Alvis.jpg">
            <a:hlinkClick r:id="rId7"/>
          </p:cNvPr>
          <p:cNvPicPr>
            <a:picLocks noChangeAspect="1"/>
          </p:cNvPicPr>
          <p:nvPr userDrawn="1"/>
        </p:nvPicPr>
        <p:blipFill>
          <a:blip r:embed="rId8" cstate="print"/>
          <a:stretch>
            <a:fillRect/>
          </a:stretch>
        </p:blipFill>
        <p:spPr>
          <a:xfrm>
            <a:off x="7391400" y="4343400"/>
            <a:ext cx="936812" cy="779318"/>
          </a:xfrm>
          <a:prstGeom prst="rect">
            <a:avLst/>
          </a:prstGeom>
        </p:spPr>
      </p:pic>
      <p:pic>
        <p:nvPicPr>
          <p:cNvPr id="10" name="Picture 9" descr="made_by_apples'n'acorns.png">
            <a:hlinkClick r:id="rId9"/>
          </p:cNvPr>
          <p:cNvPicPr>
            <a:picLocks noChangeAspect="1"/>
          </p:cNvPicPr>
          <p:nvPr userDrawn="1"/>
        </p:nvPicPr>
        <p:blipFill>
          <a:blip r:embed="rId10" cstate="print"/>
          <a:stretch>
            <a:fillRect/>
          </a:stretch>
        </p:blipFill>
        <p:spPr>
          <a:xfrm>
            <a:off x="2958355" y="2712028"/>
            <a:ext cx="699246" cy="651633"/>
          </a:xfrm>
          <a:prstGeom prst="rect">
            <a:avLst/>
          </a:prstGeom>
        </p:spPr>
      </p:pic>
      <p:pic>
        <p:nvPicPr>
          <p:cNvPr id="11" name="Picture 10" descr="banner to give credit.png">
            <a:hlinkClick r:id="rId11"/>
          </p:cNvPr>
          <p:cNvPicPr>
            <a:picLocks noChangeAspect="1"/>
          </p:cNvPicPr>
          <p:nvPr userDrawn="1"/>
        </p:nvPicPr>
        <p:blipFill>
          <a:blip r:embed="rId12" cstate="print"/>
          <a:stretch>
            <a:fillRect/>
          </a:stretch>
        </p:blipFill>
        <p:spPr>
          <a:xfrm>
            <a:off x="627530" y="3818700"/>
            <a:ext cx="2420470" cy="244147"/>
          </a:xfrm>
          <a:prstGeom prst="rect">
            <a:avLst/>
          </a:prstGeom>
        </p:spPr>
      </p:pic>
      <p:pic>
        <p:nvPicPr>
          <p:cNvPr id="12" name="Picture 11" descr="Clip Art by Carrie Logo Teacher Standing.jpg">
            <a:hlinkClick r:id="rId13"/>
          </p:cNvPr>
          <p:cNvPicPr>
            <a:picLocks noChangeAspect="1"/>
          </p:cNvPicPr>
          <p:nvPr userDrawn="1"/>
        </p:nvPicPr>
        <p:blipFill>
          <a:blip r:embed="rId14" cstate="print"/>
          <a:stretch>
            <a:fillRect/>
          </a:stretch>
        </p:blipFill>
        <p:spPr>
          <a:xfrm>
            <a:off x="609600" y="5867400"/>
            <a:ext cx="730623" cy="571500"/>
          </a:xfrm>
          <a:prstGeom prst="rect">
            <a:avLst/>
          </a:prstGeom>
        </p:spPr>
      </p:pic>
      <p:pic>
        <p:nvPicPr>
          <p:cNvPr id="13" name="Picture 12" descr="aa_credit_image_square.jpg">
            <a:hlinkClick r:id="rId15"/>
          </p:cNvPr>
          <p:cNvPicPr>
            <a:picLocks noChangeAspect="1"/>
          </p:cNvPicPr>
          <p:nvPr userDrawn="1"/>
        </p:nvPicPr>
        <p:blipFill>
          <a:blip r:embed="rId16" cstate="print"/>
          <a:stretch>
            <a:fillRect/>
          </a:stretch>
        </p:blipFill>
        <p:spPr>
          <a:xfrm>
            <a:off x="4930588" y="3543300"/>
            <a:ext cx="708212" cy="561109"/>
          </a:xfrm>
          <a:prstGeom prst="rect">
            <a:avLst/>
          </a:prstGeom>
        </p:spPr>
      </p:pic>
      <p:pic>
        <p:nvPicPr>
          <p:cNvPr id="14" name="Picture 13" descr="EduClips Icon  copy.png">
            <a:hlinkClick r:id="rId17"/>
          </p:cNvPr>
          <p:cNvPicPr>
            <a:picLocks noChangeAspect="1"/>
          </p:cNvPicPr>
          <p:nvPr userDrawn="1"/>
        </p:nvPicPr>
        <p:blipFill>
          <a:blip r:embed="rId18" cstate="print"/>
          <a:stretch>
            <a:fillRect/>
          </a:stretch>
        </p:blipFill>
        <p:spPr>
          <a:xfrm>
            <a:off x="5109883" y="2712027"/>
            <a:ext cx="833718" cy="623455"/>
          </a:xfrm>
          <a:prstGeom prst="rect">
            <a:avLst/>
          </a:prstGeom>
        </p:spPr>
      </p:pic>
      <p:pic>
        <p:nvPicPr>
          <p:cNvPr id="15" name="Picture 14" descr="enlightened elephant logo.png">
            <a:hlinkClick r:id="rId19"/>
          </p:cNvPr>
          <p:cNvPicPr>
            <a:picLocks noChangeAspect="1"/>
          </p:cNvPicPr>
          <p:nvPr userDrawn="1"/>
        </p:nvPicPr>
        <p:blipFill>
          <a:blip r:embed="rId20" cstate="print"/>
          <a:stretch>
            <a:fillRect/>
          </a:stretch>
        </p:blipFill>
        <p:spPr>
          <a:xfrm>
            <a:off x="4034118" y="2763982"/>
            <a:ext cx="766482" cy="570924"/>
          </a:xfrm>
          <a:prstGeom prst="rect">
            <a:avLst/>
          </a:prstGeom>
        </p:spPr>
      </p:pic>
      <p:pic>
        <p:nvPicPr>
          <p:cNvPr id="16" name="Picture 15" descr="A Credit Button.png">
            <a:hlinkClick r:id="rId21"/>
          </p:cNvPr>
          <p:cNvPicPr>
            <a:picLocks noChangeAspect="1"/>
          </p:cNvPicPr>
          <p:nvPr userDrawn="1"/>
        </p:nvPicPr>
        <p:blipFill>
          <a:blip r:embed="rId22" cstate="print"/>
          <a:stretch>
            <a:fillRect/>
          </a:stretch>
        </p:blipFill>
        <p:spPr>
          <a:xfrm>
            <a:off x="7315200" y="2667000"/>
            <a:ext cx="909918" cy="727364"/>
          </a:xfrm>
          <a:prstGeom prst="rect">
            <a:avLst/>
          </a:prstGeom>
        </p:spPr>
      </p:pic>
      <p:pic>
        <p:nvPicPr>
          <p:cNvPr id="17" name="Picture 16" descr="Ink n Little Things Easy Credit Image.jpeg">
            <a:hlinkClick r:id="rId23"/>
          </p:cNvPr>
          <p:cNvPicPr>
            <a:picLocks noChangeAspect="1"/>
          </p:cNvPicPr>
          <p:nvPr userDrawn="1"/>
        </p:nvPicPr>
        <p:blipFill>
          <a:blip r:embed="rId24" cstate="print"/>
          <a:stretch>
            <a:fillRect/>
          </a:stretch>
        </p:blipFill>
        <p:spPr>
          <a:xfrm>
            <a:off x="627530" y="3387436"/>
            <a:ext cx="2268070" cy="363682"/>
          </a:xfrm>
          <a:prstGeom prst="rect">
            <a:avLst/>
          </a:prstGeom>
        </p:spPr>
      </p:pic>
      <p:pic>
        <p:nvPicPr>
          <p:cNvPr id="18" name="Picture 17" descr="Hello Borders Image Button.JPG">
            <a:hlinkClick r:id="rId25"/>
          </p:cNvPr>
          <p:cNvPicPr>
            <a:picLocks noChangeAspect="1"/>
          </p:cNvPicPr>
          <p:nvPr userDrawn="1"/>
        </p:nvPicPr>
        <p:blipFill>
          <a:blip r:embed="rId26" cstate="print"/>
          <a:stretch>
            <a:fillRect/>
          </a:stretch>
        </p:blipFill>
        <p:spPr>
          <a:xfrm>
            <a:off x="3496237" y="3387436"/>
            <a:ext cx="1151964" cy="714375"/>
          </a:xfrm>
          <a:prstGeom prst="rect">
            <a:avLst/>
          </a:prstGeom>
        </p:spPr>
      </p:pic>
      <p:pic>
        <p:nvPicPr>
          <p:cNvPr id="19" name="Picture 18" descr="karibolt_credit.png">
            <a:hlinkClick r:id="rId27"/>
          </p:cNvPr>
          <p:cNvPicPr>
            <a:picLocks noChangeAspect="1"/>
          </p:cNvPicPr>
          <p:nvPr userDrawn="1"/>
        </p:nvPicPr>
        <p:blipFill>
          <a:blip r:embed="rId28" cstate="print"/>
          <a:stretch>
            <a:fillRect/>
          </a:stretch>
        </p:blipFill>
        <p:spPr>
          <a:xfrm>
            <a:off x="5181600" y="2057400"/>
            <a:ext cx="1358153" cy="571500"/>
          </a:xfrm>
          <a:prstGeom prst="rect">
            <a:avLst/>
          </a:prstGeom>
        </p:spPr>
      </p:pic>
      <p:pic>
        <p:nvPicPr>
          <p:cNvPr id="20" name="Picture 19" descr="minilogo.png">
            <a:hlinkClick r:id="rId29"/>
          </p:cNvPr>
          <p:cNvPicPr>
            <a:picLocks noChangeAspect="1"/>
          </p:cNvPicPr>
          <p:nvPr userDrawn="1"/>
        </p:nvPicPr>
        <p:blipFill>
          <a:blip r:embed="rId30" cstate="print"/>
          <a:stretch>
            <a:fillRect/>
          </a:stretch>
        </p:blipFill>
        <p:spPr>
          <a:xfrm>
            <a:off x="3048000" y="1981200"/>
            <a:ext cx="1035423" cy="766330"/>
          </a:xfrm>
          <a:prstGeom prst="rect">
            <a:avLst/>
          </a:prstGeom>
        </p:spPr>
      </p:pic>
      <p:pic>
        <p:nvPicPr>
          <p:cNvPr id="21" name="Picture 20" descr="Creative Clips Logo_Button 2013.jpg">
            <a:hlinkClick r:id="rId31"/>
          </p:cNvPr>
          <p:cNvPicPr>
            <a:picLocks noChangeAspect="1"/>
          </p:cNvPicPr>
          <p:nvPr userDrawn="1"/>
        </p:nvPicPr>
        <p:blipFill>
          <a:blip r:embed="rId32" cstate="print"/>
          <a:stretch>
            <a:fillRect/>
          </a:stretch>
        </p:blipFill>
        <p:spPr>
          <a:xfrm>
            <a:off x="7315200" y="5181600"/>
            <a:ext cx="1013012" cy="774989"/>
          </a:xfrm>
          <a:prstGeom prst="rect">
            <a:avLst/>
          </a:prstGeom>
        </p:spPr>
      </p:pic>
      <p:pic>
        <p:nvPicPr>
          <p:cNvPr id="22" name="Picture 21" descr="Lindy.png">
            <a:hlinkClick r:id="rId33"/>
          </p:cNvPr>
          <p:cNvPicPr>
            <a:picLocks noChangeAspect="1"/>
          </p:cNvPicPr>
          <p:nvPr userDrawn="1"/>
        </p:nvPicPr>
        <p:blipFill>
          <a:blip r:embed="rId34" cstate="print"/>
          <a:stretch>
            <a:fillRect/>
          </a:stretch>
        </p:blipFill>
        <p:spPr>
          <a:xfrm>
            <a:off x="6629400" y="1828800"/>
            <a:ext cx="838200" cy="779324"/>
          </a:xfrm>
          <a:prstGeom prst="rect">
            <a:avLst/>
          </a:prstGeom>
        </p:spPr>
      </p:pic>
      <p:pic>
        <p:nvPicPr>
          <p:cNvPr id="23" name="Picture 22" descr="98155PP_JoAnDelafosse.jpg">
            <a:hlinkClick r:id="rId35"/>
          </p:cNvPr>
          <p:cNvPicPr>
            <a:picLocks noChangeAspect="1"/>
          </p:cNvPicPr>
          <p:nvPr userDrawn="1"/>
        </p:nvPicPr>
        <p:blipFill>
          <a:blip r:embed="rId36" cstate="print"/>
          <a:stretch>
            <a:fillRect/>
          </a:stretch>
        </p:blipFill>
        <p:spPr>
          <a:xfrm>
            <a:off x="4267200" y="1981200"/>
            <a:ext cx="833718" cy="623455"/>
          </a:xfrm>
          <a:prstGeom prst="rect">
            <a:avLst/>
          </a:prstGeom>
        </p:spPr>
      </p:pic>
      <p:pic>
        <p:nvPicPr>
          <p:cNvPr id="24" name="Picture 23" descr="delafosse_resellerimage.png">
            <a:hlinkClick r:id="rId37"/>
          </p:cNvPr>
          <p:cNvPicPr>
            <a:picLocks noChangeAspect="1"/>
          </p:cNvPicPr>
          <p:nvPr userDrawn="1"/>
        </p:nvPicPr>
        <p:blipFill>
          <a:blip r:embed="rId38" cstate="print"/>
          <a:stretch>
            <a:fillRect/>
          </a:stretch>
        </p:blipFill>
        <p:spPr>
          <a:xfrm>
            <a:off x="1792941" y="2712027"/>
            <a:ext cx="874059" cy="623455"/>
          </a:xfrm>
          <a:prstGeom prst="rect">
            <a:avLst/>
          </a:prstGeom>
        </p:spPr>
      </p:pic>
      <p:pic>
        <p:nvPicPr>
          <p:cNvPr id="25" name="Picture 24" descr="whimsy-clips-by-laura-strickland-round.png">
            <a:hlinkClick r:id="rId39"/>
          </p:cNvPr>
          <p:cNvPicPr>
            <a:picLocks noChangeAspect="1"/>
          </p:cNvPicPr>
          <p:nvPr userDrawn="1"/>
        </p:nvPicPr>
        <p:blipFill>
          <a:blip r:embed="rId40" cstate="print"/>
          <a:stretch>
            <a:fillRect/>
          </a:stretch>
        </p:blipFill>
        <p:spPr>
          <a:xfrm>
            <a:off x="2209800" y="1981200"/>
            <a:ext cx="815788" cy="623508"/>
          </a:xfrm>
          <a:prstGeom prst="rect">
            <a:avLst/>
          </a:prstGeom>
        </p:spPr>
      </p:pic>
      <p:pic>
        <p:nvPicPr>
          <p:cNvPr id="26" name="Picture 25" descr="logo whimsy workshop.png">
            <a:hlinkClick r:id="rId41"/>
          </p:cNvPr>
          <p:cNvPicPr>
            <a:picLocks noChangeAspect="1"/>
          </p:cNvPicPr>
          <p:nvPr userDrawn="1"/>
        </p:nvPicPr>
        <p:blipFill>
          <a:blip r:embed="rId42" cstate="print"/>
          <a:stretch>
            <a:fillRect/>
          </a:stretch>
        </p:blipFill>
        <p:spPr>
          <a:xfrm>
            <a:off x="627529" y="2712027"/>
            <a:ext cx="820271" cy="623455"/>
          </a:xfrm>
          <a:prstGeom prst="rect">
            <a:avLst/>
          </a:prstGeom>
        </p:spPr>
      </p:pic>
      <p:pic>
        <p:nvPicPr>
          <p:cNvPr id="27" name="Picture 26" descr="SmallPreview.jpg">
            <a:hlinkClick r:id="rId43"/>
          </p:cNvPr>
          <p:cNvPicPr>
            <a:picLocks noChangeAspect="1"/>
          </p:cNvPicPr>
          <p:nvPr userDrawn="1"/>
        </p:nvPicPr>
        <p:blipFill>
          <a:blip r:embed="rId44" cstate="print"/>
          <a:stretch>
            <a:fillRect/>
          </a:stretch>
        </p:blipFill>
        <p:spPr>
          <a:xfrm>
            <a:off x="5916705" y="3543300"/>
            <a:ext cx="1093695" cy="571500"/>
          </a:xfrm>
          <a:prstGeom prst="rect">
            <a:avLst/>
          </a:prstGeom>
        </p:spPr>
      </p:pic>
      <p:pic>
        <p:nvPicPr>
          <p:cNvPr id="28" name="Picture 27" descr="Zip-A-Dee-Doo-Dah Designs Base Ten Blocks 2 Listing.jpg">
            <a:hlinkClick r:id="rId45"/>
          </p:cNvPr>
          <p:cNvPicPr>
            <a:picLocks noChangeAspect="1"/>
          </p:cNvPicPr>
          <p:nvPr userDrawn="1"/>
        </p:nvPicPr>
        <p:blipFill>
          <a:blip r:embed="rId46" cstate="print"/>
          <a:srcRect r="64186" b="73341"/>
          <a:stretch>
            <a:fillRect/>
          </a:stretch>
        </p:blipFill>
        <p:spPr>
          <a:xfrm>
            <a:off x="6275294" y="2712027"/>
            <a:ext cx="963706" cy="580947"/>
          </a:xfrm>
          <a:prstGeom prst="rect">
            <a:avLst/>
          </a:prstGeom>
        </p:spPr>
      </p:pic>
      <p:pic>
        <p:nvPicPr>
          <p:cNvPr id="29" name="Picture 28" descr="Logo.png">
            <a:hlinkClick r:id="rId47"/>
          </p:cNvPr>
          <p:cNvPicPr>
            <a:picLocks noChangeAspect="1"/>
          </p:cNvPicPr>
          <p:nvPr userDrawn="1"/>
        </p:nvPicPr>
        <p:blipFill>
          <a:blip r:embed="rId48" cstate="print"/>
          <a:stretch>
            <a:fillRect/>
          </a:stretch>
        </p:blipFill>
        <p:spPr>
          <a:xfrm>
            <a:off x="358588" y="2140528"/>
            <a:ext cx="2079812" cy="513051"/>
          </a:xfrm>
          <a:prstGeom prst="rect">
            <a:avLst/>
          </a:prstGeom>
        </p:spPr>
      </p:pic>
      <p:sp>
        <p:nvSpPr>
          <p:cNvPr id="30" name="TextBox 29"/>
          <p:cNvSpPr txBox="1"/>
          <p:nvPr userDrawn="1"/>
        </p:nvSpPr>
        <p:spPr>
          <a:xfrm>
            <a:off x="1972235" y="4081855"/>
            <a:ext cx="6544235" cy="2308324"/>
          </a:xfrm>
          <a:prstGeom prst="rect">
            <a:avLst/>
          </a:prstGeom>
          <a:noFill/>
        </p:spPr>
        <p:txBody>
          <a:bodyPr wrap="square" rtlCol="0">
            <a:spAutoFit/>
          </a:bodyPr>
          <a:lstStyle/>
          <a:p>
            <a:r>
              <a:rPr lang="en-US" sz="1600" dirty="0" smtClean="0">
                <a:hlinkClick r:id="rId49"/>
              </a:rPr>
              <a:t>http://letteringdelights.com/</a:t>
            </a:r>
            <a:endParaRPr lang="en-US" sz="1600" dirty="0" smtClean="0"/>
          </a:p>
          <a:p>
            <a:r>
              <a:rPr lang="en-US" sz="1600" dirty="0" smtClean="0">
                <a:hlinkClick r:id="rId50"/>
              </a:rPr>
              <a:t>http://www.teacherspayteachers.com/Store/Lita-Lita</a:t>
            </a:r>
            <a:endParaRPr lang="en-US" sz="1600" dirty="0" smtClean="0"/>
          </a:p>
          <a:p>
            <a:r>
              <a:rPr lang="en-US" sz="1600" dirty="0" smtClean="0">
                <a:hlinkClick r:id="rId51"/>
              </a:rPr>
              <a:t>http://www.teacherspayteachers.com/Store/Lovin-Lit</a:t>
            </a:r>
            <a:endParaRPr lang="en-US" sz="1600" dirty="0" smtClean="0"/>
          </a:p>
          <a:p>
            <a:r>
              <a:rPr lang="en-US" sz="1600" dirty="0" smtClean="0">
                <a:hlinkClick r:id="rId52"/>
              </a:rPr>
              <a:t>http://www.teacherspayteachers.com/Store/Melonheadz</a:t>
            </a:r>
            <a:endParaRPr lang="en-US" sz="1600" dirty="0" smtClean="0"/>
          </a:p>
          <a:p>
            <a:r>
              <a:rPr lang="en-US" sz="1600" dirty="0" smtClean="0">
                <a:hlinkClick r:id="rId53"/>
              </a:rPr>
              <a:t>http://www.teacherspayteachers.com/Store/Rebekah-Brock</a:t>
            </a:r>
            <a:endParaRPr lang="en-US" sz="1600" dirty="0" smtClean="0"/>
          </a:p>
          <a:p>
            <a:r>
              <a:rPr lang="en-US" sz="1600" dirty="0" smtClean="0">
                <a:hlinkClick r:id="rId54"/>
              </a:rPr>
              <a:t>http://mycutegraphics.com/</a:t>
            </a:r>
            <a:endParaRPr lang="en-US" sz="1600" dirty="0" smtClean="0"/>
          </a:p>
          <a:p>
            <a:r>
              <a:rPr lang="en-US" sz="1600" dirty="0" smtClean="0">
                <a:hlinkClick r:id="rId55"/>
              </a:rPr>
              <a:t>http://www.teacherspayteachers.com/Store/Teacher-Laura</a:t>
            </a:r>
            <a:endParaRPr lang="en-US" sz="1600" dirty="0" smtClean="0"/>
          </a:p>
          <a:p>
            <a:r>
              <a:rPr lang="en-US" sz="1600" dirty="0" smtClean="0">
                <a:hlinkClick r:id="rId56"/>
              </a:rPr>
              <a:t>http://www.fontspace.com/teaching-and-tapas</a:t>
            </a:r>
            <a:endParaRPr lang="en-US" sz="1600" dirty="0" smtClean="0"/>
          </a:p>
          <a:p>
            <a:r>
              <a:rPr lang="en-US" sz="1600" dirty="0" smtClean="0">
                <a:hlinkClick r:id="rId57"/>
              </a:rPr>
              <a:t>http://www.teacherspayteachers.com/Store/Ginger-Snaps-Clip-Art</a:t>
            </a:r>
            <a:r>
              <a:rPr lang="en-US" sz="1600" dirty="0" smtClean="0"/>
              <a:t> </a:t>
            </a:r>
            <a:endParaRPr lang="en-US" sz="1600" dirty="0"/>
          </a:p>
        </p:txBody>
      </p:sp>
      <p:pic>
        <p:nvPicPr>
          <p:cNvPr id="31" name="Picture 30" descr="NinjaWomanButton.png">
            <a:hlinkClick r:id="rId58"/>
          </p:cNvPr>
          <p:cNvPicPr>
            <a:picLocks noChangeAspect="1"/>
          </p:cNvPicPr>
          <p:nvPr userDrawn="1"/>
        </p:nvPicPr>
        <p:blipFill>
          <a:blip r:embed="rId59" cstate="print"/>
          <a:stretch>
            <a:fillRect/>
          </a:stretch>
        </p:blipFill>
        <p:spPr>
          <a:xfrm>
            <a:off x="627529" y="4035136"/>
            <a:ext cx="820271" cy="727364"/>
          </a:xfrm>
          <a:prstGeom prst="rect">
            <a:avLst/>
          </a:prstGeom>
        </p:spPr>
      </p:pic>
      <p:pic>
        <p:nvPicPr>
          <p:cNvPr id="32" name="Picture 31" descr="aisne-logo.jpg">
            <a:hlinkClick r:id="rId60"/>
          </p:cNvPr>
          <p:cNvPicPr>
            <a:picLocks noChangeAspect="1"/>
          </p:cNvPicPr>
          <p:nvPr userDrawn="1"/>
        </p:nvPicPr>
        <p:blipFill>
          <a:blip r:embed="rId61" cstate="print"/>
          <a:stretch>
            <a:fillRect/>
          </a:stretch>
        </p:blipFill>
        <p:spPr>
          <a:xfrm>
            <a:off x="571500" y="4876800"/>
            <a:ext cx="876300" cy="8763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pyright page">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43B4-32F9-4266-9F4C-44761B84EF62}"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92EA-B2D3-4913-BA08-387AEFDE1AB2}" type="slidenum">
              <a:rPr lang="en-US" smtClean="0"/>
              <a:pPr/>
              <a:t>‹#›</a:t>
            </a:fld>
            <a:endParaRPr lang="en-US"/>
          </a:p>
        </p:txBody>
      </p:sp>
      <p:pic>
        <p:nvPicPr>
          <p:cNvPr id="5" name="Picture 4" descr="Tiny Flags white background.png"/>
          <p:cNvPicPr>
            <a:picLocks noChangeAspect="1"/>
          </p:cNvPicPr>
          <p:nvPr userDrawn="1"/>
        </p:nvPicPr>
        <p:blipFill>
          <a:blip r:embed="rId2" cstate="print"/>
          <a:stretch>
            <a:fillRect/>
          </a:stretch>
        </p:blipFill>
        <p:spPr>
          <a:xfrm>
            <a:off x="76200" y="64410"/>
            <a:ext cx="8993412" cy="6793590"/>
          </a:xfrm>
          <a:prstGeom prst="rect">
            <a:avLst/>
          </a:prstGeom>
        </p:spPr>
      </p:pic>
      <p:sp>
        <p:nvSpPr>
          <p:cNvPr id="6" name="Rectangle 5"/>
          <p:cNvSpPr/>
          <p:nvPr userDrawn="1"/>
        </p:nvSpPr>
        <p:spPr>
          <a:xfrm>
            <a:off x="627530" y="519546"/>
            <a:ext cx="7888941" cy="5355312"/>
          </a:xfrm>
          <a:prstGeom prst="rect">
            <a:avLst/>
          </a:prstGeom>
        </p:spPr>
        <p:txBody>
          <a:bodyPr wrap="square">
            <a:spAutoFit/>
          </a:bodyPr>
          <a:lstStyle/>
          <a:p>
            <a:r>
              <a:rPr lang="en-US" dirty="0" smtClean="0">
                <a:latin typeface="KG Primary Penmanship" pitchFamily="2" charset="0"/>
              </a:rPr>
              <a:t>By downloading this item, you are agreeing that the product is the property of JoAn Delafosse aka Tiny Toes and licensed to you to use for personal and classroom use only as a single user.  JoAn Delafosse retains the copyright and reserves all rights to this product.</a:t>
            </a:r>
          </a:p>
          <a:p>
            <a:endParaRPr lang="en-US" dirty="0" smtClean="0">
              <a:latin typeface="KG Primary Penmanship" pitchFamily="2" charset="0"/>
            </a:endParaRPr>
          </a:p>
          <a:p>
            <a:r>
              <a:rPr lang="en-US" dirty="0" smtClean="0">
                <a:latin typeface="KG Primary Penmanship" pitchFamily="2" charset="0"/>
              </a:rPr>
              <a:t>Copying any part of this product and placing it on the internet in any form (even a personal/classroom website) is strictly forbidden and is a violation of the Digital Millennium Copyright Act (DMCA). These items will be located by Google and traced back to the publishing site.</a:t>
            </a:r>
          </a:p>
          <a:p>
            <a:endParaRPr lang="en-US" dirty="0" smtClean="0">
              <a:latin typeface="KG Primary Penmanship" pitchFamily="2" charset="0"/>
            </a:endParaRPr>
          </a:p>
          <a:p>
            <a:r>
              <a:rPr lang="en-US" dirty="0" smtClean="0">
                <a:latin typeface="KG Primary Penmanship" pitchFamily="2" charset="0"/>
              </a:rPr>
              <a:t>Duplication for an entire school, an entire school system or commercial purposes is strictly forbidden without written permission from me, the author.</a:t>
            </a:r>
          </a:p>
          <a:p>
            <a:endParaRPr lang="en-US" dirty="0" smtClean="0">
              <a:latin typeface="KG Primary Penmanship" pitchFamily="2" charset="0"/>
            </a:endParaRPr>
          </a:p>
          <a:p>
            <a:r>
              <a:rPr lang="en-US" dirty="0" smtClean="0">
                <a:latin typeface="KG Primary Penmanship" pitchFamily="2" charset="0"/>
              </a:rPr>
              <a:t>If you have any questions or suggestions regarding this product please contact me at </a:t>
            </a:r>
            <a:r>
              <a:rPr lang="en-US" dirty="0" smtClean="0">
                <a:latin typeface="KG Primary Penmanship" pitchFamily="2" charset="0"/>
                <a:hlinkClick r:id="rId3"/>
              </a:rPr>
              <a:t>iteachtinytoes@gmail.com</a:t>
            </a:r>
            <a:endParaRPr lang="en-US" dirty="0" smtClean="0">
              <a:latin typeface="KG Primary Penmanship" pitchFamily="2" charset="0"/>
            </a:endParaRPr>
          </a:p>
          <a:p>
            <a:endParaRPr lang="en-US" dirty="0" smtClean="0">
              <a:latin typeface="KG Primary Penmanship" pitchFamily="2" charset="0"/>
            </a:endParaRPr>
          </a:p>
          <a:p>
            <a:r>
              <a:rPr lang="en-US" dirty="0" smtClean="0">
                <a:latin typeface="KG Primary Penmanship" pitchFamily="2" charset="0"/>
              </a:rPr>
              <a:t>Please feel free to follow my TPT store, FB page or Pinterest boards for updates. </a:t>
            </a:r>
          </a:p>
          <a:p>
            <a:endParaRPr lang="en-US" dirty="0" smtClean="0">
              <a:latin typeface="KG Primary Penmanship" pitchFamily="2" charset="0"/>
            </a:endParaRPr>
          </a:p>
          <a:p>
            <a:r>
              <a:rPr lang="en-US" dirty="0" smtClean="0">
                <a:latin typeface="KG Primary Penmanship" pitchFamily="2" charset="0"/>
              </a:rPr>
              <a:t>Check back soon for more exciting products!</a:t>
            </a:r>
          </a:p>
          <a:p>
            <a:endParaRPr lang="en-US" dirty="0" smtClean="0">
              <a:latin typeface="KG Primary Penmanship" pitchFamily="2" charset="0"/>
            </a:endParaRPr>
          </a:p>
          <a:p>
            <a:r>
              <a:rPr lang="en-US" dirty="0" smtClean="0">
                <a:latin typeface="KG Primary Penmanship" pitchFamily="2" charset="0"/>
              </a:rPr>
              <a:t>JoAn/ Tiny Toes</a:t>
            </a:r>
            <a:endParaRPr lang="en-US" dirty="0">
              <a:latin typeface="KG Primary Penmanship" pitchFamily="2" charset="0"/>
            </a:endParaRPr>
          </a:p>
        </p:txBody>
      </p:sp>
      <p:pic>
        <p:nvPicPr>
          <p:cNvPr id="7" name="Picture 6" descr="tiny toes logo.png">
            <a:hlinkClick r:id="rId4"/>
          </p:cNvPr>
          <p:cNvPicPr>
            <a:picLocks noChangeAspect="1"/>
          </p:cNvPicPr>
          <p:nvPr userDrawn="1"/>
        </p:nvPicPr>
        <p:blipFill>
          <a:blip r:embed="rId5" cstate="print"/>
          <a:stretch>
            <a:fillRect/>
          </a:stretch>
        </p:blipFill>
        <p:spPr>
          <a:xfrm>
            <a:off x="6548718" y="4953000"/>
            <a:ext cx="1757082" cy="1519883"/>
          </a:xfrm>
          <a:prstGeom prst="rect">
            <a:avLst/>
          </a:prstGeom>
        </p:spPr>
      </p:pic>
      <p:pic>
        <p:nvPicPr>
          <p:cNvPr id="8" name="Picture 7" descr="facebook.png">
            <a:hlinkClick r:id="rId6"/>
          </p:cNvPr>
          <p:cNvPicPr>
            <a:picLocks noChangeAspect="1"/>
          </p:cNvPicPr>
          <p:nvPr userDrawn="1"/>
        </p:nvPicPr>
        <p:blipFill>
          <a:blip r:embed="rId7" cstate="print"/>
          <a:stretch>
            <a:fillRect/>
          </a:stretch>
        </p:blipFill>
        <p:spPr>
          <a:xfrm>
            <a:off x="1909482" y="5791200"/>
            <a:ext cx="681318" cy="638299"/>
          </a:xfrm>
          <a:prstGeom prst="rect">
            <a:avLst/>
          </a:prstGeom>
        </p:spPr>
      </p:pic>
      <p:pic>
        <p:nvPicPr>
          <p:cNvPr id="9" name="Picture 8" descr="pinterest.png">
            <a:hlinkClick r:id="rId8"/>
          </p:cNvPr>
          <p:cNvPicPr>
            <a:picLocks noChangeAspect="1"/>
          </p:cNvPicPr>
          <p:nvPr userDrawn="1"/>
        </p:nvPicPr>
        <p:blipFill>
          <a:blip r:embed="rId9" cstate="print"/>
          <a:stretch>
            <a:fillRect/>
          </a:stretch>
        </p:blipFill>
        <p:spPr>
          <a:xfrm>
            <a:off x="2720788" y="5820732"/>
            <a:ext cx="708212" cy="656268"/>
          </a:xfrm>
          <a:prstGeom prst="rect">
            <a:avLst/>
          </a:prstGeom>
        </p:spPr>
      </p:pic>
      <p:pic>
        <p:nvPicPr>
          <p:cNvPr id="10" name="Picture 9" descr="silver.xlarge.badge.png">
            <a:hlinkClick r:id="rId4"/>
          </p:cNvPr>
          <p:cNvPicPr>
            <a:picLocks noChangeAspect="1"/>
          </p:cNvPicPr>
          <p:nvPr userDrawn="1"/>
        </p:nvPicPr>
        <p:blipFill>
          <a:blip r:embed="rId10" cstate="print"/>
          <a:stretch>
            <a:fillRect/>
          </a:stretch>
        </p:blipFill>
        <p:spPr>
          <a:xfrm>
            <a:off x="3576918" y="5867400"/>
            <a:ext cx="2823882" cy="48474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41FBA-7933-4BE4-B0D1-5ABD010C0A0E}"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7BF21-3FBF-40AC-BCE2-435C54934347}" type="slidenum">
              <a:rPr lang="en-US" smtClean="0"/>
              <a:pPr/>
              <a:t>‹#›</a:t>
            </a:fld>
            <a:endParaRPr lang="en-US"/>
          </a:p>
        </p:txBody>
      </p:sp>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2018 instruments title.png"/>
          <p:cNvPicPr>
            <a:picLocks noChangeAspect="1"/>
          </p:cNvPicPr>
          <p:nvPr userDrawn="1"/>
        </p:nvPicPr>
        <p:blipFill>
          <a:blip r:embed="rId3" cstate="print"/>
          <a:stretch>
            <a:fillRect/>
          </a:stretch>
        </p:blipFill>
        <p:spPr>
          <a:xfrm>
            <a:off x="-228600" y="-304800"/>
            <a:ext cx="9144000" cy="1447800"/>
          </a:xfrm>
          <a:prstGeom prst="rect">
            <a:avLst/>
          </a:prstGeom>
        </p:spPr>
      </p:pic>
      <p:pic>
        <p:nvPicPr>
          <p:cNvPr id="11" name="Picture 10" descr="mozart.png"/>
          <p:cNvPicPr>
            <a:picLocks noChangeAspect="1"/>
          </p:cNvPicPr>
          <p:nvPr userDrawn="1"/>
        </p:nvPicPr>
        <p:blipFill>
          <a:blip r:embed="rId4" cstate="print"/>
          <a:stretch>
            <a:fillRect/>
          </a:stretch>
        </p:blipFill>
        <p:spPr>
          <a:xfrm rot="20443715">
            <a:off x="7176779" y="-649237"/>
            <a:ext cx="2153672" cy="3220895"/>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ransition advClick="0"/>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DF1CD-97DB-402C-8BD7-88A72643E5A1}"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4A023-A811-4A54-B577-538F4B5765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Lst>
  <p:transition advClick="0"/>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98B6C-1B73-4BE2-81AA-AA5D9858FD32}"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54E15-7D57-4624-AEE1-82BFEF060D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Lst>
  <p:transition advClick="0"/>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DDB91-32BA-4764-9769-DBE3B8CF6AB7}"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F52AC-3F45-4A07-ACF2-69CA8C535C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Lst>
  <p:transition advClick="0"/>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743B4-32F9-4266-9F4C-44761B84EF62}"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492EA-B2D3-4913-BA08-387AEFDE1A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Blue Plus Button"/>
          <p:cNvGrpSpPr/>
          <p:nvPr/>
        </p:nvGrpSpPr>
        <p:grpSpPr>
          <a:xfrm>
            <a:off x="6089400" y="6204301"/>
            <a:ext cx="540000" cy="540000"/>
            <a:chOff x="9861855" y="694581"/>
            <a:chExt cx="1440000" cy="1440000"/>
          </a:xfrm>
          <a:solidFill>
            <a:srgbClr val="000000">
              <a:alpha val="1961"/>
            </a:srgbClr>
          </a:solidFill>
        </p:grpSpPr>
        <p:sp>
          <p:nvSpPr>
            <p:cNvPr id="308" name="円/楕円 102"/>
            <p:cNvSpPr/>
            <p:nvPr/>
          </p:nvSpPr>
          <p:spPr>
            <a:xfrm>
              <a:off x="9861855" y="694581"/>
              <a:ext cx="1440000" cy="144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フリーフォーム 103"/>
            <p:cNvSpPr/>
            <p:nvPr/>
          </p:nvSpPr>
          <p:spPr>
            <a:xfrm rot="16200000">
              <a:off x="10129355" y="964581"/>
              <a:ext cx="900000" cy="900000"/>
            </a:xfrm>
            <a:custGeom>
              <a:avLst/>
              <a:gdLst>
                <a:gd name="connsiteX0" fmla="*/ 900000 w 900000"/>
                <a:gd name="connsiteY0" fmla="*/ 390001 h 900000"/>
                <a:gd name="connsiteX1" fmla="*/ 900000 w 900000"/>
                <a:gd name="connsiteY1" fmla="*/ 509999 h 900000"/>
                <a:gd name="connsiteX2" fmla="*/ 869999 w 900000"/>
                <a:gd name="connsiteY2" fmla="*/ 540000 h 900000"/>
                <a:gd name="connsiteX3" fmla="*/ 539684 w 900000"/>
                <a:gd name="connsiteY3" fmla="*/ 540000 h 900000"/>
                <a:gd name="connsiteX4" fmla="*/ 539684 w 900000"/>
                <a:gd name="connsiteY4" fmla="*/ 869999 h 900000"/>
                <a:gd name="connsiteX5" fmla="*/ 509683 w 900000"/>
                <a:gd name="connsiteY5" fmla="*/ 900000 h 900000"/>
                <a:gd name="connsiteX6" fmla="*/ 389685 w 900000"/>
                <a:gd name="connsiteY6" fmla="*/ 900000 h 900000"/>
                <a:gd name="connsiteX7" fmla="*/ 359684 w 900000"/>
                <a:gd name="connsiteY7" fmla="*/ 869999 h 900000"/>
                <a:gd name="connsiteX8" fmla="*/ 359684 w 900000"/>
                <a:gd name="connsiteY8" fmla="*/ 540000 h 900000"/>
                <a:gd name="connsiteX9" fmla="*/ 30001 w 900000"/>
                <a:gd name="connsiteY9" fmla="*/ 540000 h 900000"/>
                <a:gd name="connsiteX10" fmla="*/ 0 w 900000"/>
                <a:gd name="connsiteY10" fmla="*/ 509999 h 900000"/>
                <a:gd name="connsiteX11" fmla="*/ 0 w 900000"/>
                <a:gd name="connsiteY11" fmla="*/ 390001 h 900000"/>
                <a:gd name="connsiteX12" fmla="*/ 30001 w 900000"/>
                <a:gd name="connsiteY12" fmla="*/ 360000 h 900000"/>
                <a:gd name="connsiteX13" fmla="*/ 359684 w 900000"/>
                <a:gd name="connsiteY13" fmla="*/ 360000 h 900000"/>
                <a:gd name="connsiteX14" fmla="*/ 359684 w 900000"/>
                <a:gd name="connsiteY14" fmla="*/ 30001 h 900000"/>
                <a:gd name="connsiteX15" fmla="*/ 389685 w 900000"/>
                <a:gd name="connsiteY15" fmla="*/ 0 h 900000"/>
                <a:gd name="connsiteX16" fmla="*/ 509683 w 900000"/>
                <a:gd name="connsiteY16" fmla="*/ 0 h 900000"/>
                <a:gd name="connsiteX17" fmla="*/ 539684 w 900000"/>
                <a:gd name="connsiteY17" fmla="*/ 30001 h 900000"/>
                <a:gd name="connsiteX18" fmla="*/ 539684 w 900000"/>
                <a:gd name="connsiteY18" fmla="*/ 360000 h 900000"/>
                <a:gd name="connsiteX19" fmla="*/ 869999 w 900000"/>
                <a:gd name="connsiteY19" fmla="*/ 360000 h 900000"/>
                <a:gd name="connsiteX20" fmla="*/ 900000 w 900000"/>
                <a:gd name="connsiteY20" fmla="*/ 39000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0000" h="900000">
                  <a:moveTo>
                    <a:pt x="900000" y="390001"/>
                  </a:moveTo>
                  <a:lnTo>
                    <a:pt x="900000" y="509999"/>
                  </a:lnTo>
                  <a:cubicBezTo>
                    <a:pt x="900000" y="526568"/>
                    <a:pt x="886568" y="540000"/>
                    <a:pt x="869999" y="540000"/>
                  </a:cubicBezTo>
                  <a:lnTo>
                    <a:pt x="539684" y="540000"/>
                  </a:lnTo>
                  <a:lnTo>
                    <a:pt x="539684" y="869999"/>
                  </a:lnTo>
                  <a:cubicBezTo>
                    <a:pt x="539684" y="886568"/>
                    <a:pt x="526252" y="900000"/>
                    <a:pt x="509683" y="900000"/>
                  </a:cubicBezTo>
                  <a:lnTo>
                    <a:pt x="389685" y="900000"/>
                  </a:lnTo>
                  <a:cubicBezTo>
                    <a:pt x="373116" y="900000"/>
                    <a:pt x="359684" y="886568"/>
                    <a:pt x="359684" y="869999"/>
                  </a:cubicBezTo>
                  <a:lnTo>
                    <a:pt x="359684" y="540000"/>
                  </a:lnTo>
                  <a:lnTo>
                    <a:pt x="30001" y="540000"/>
                  </a:lnTo>
                  <a:cubicBezTo>
                    <a:pt x="13432" y="540000"/>
                    <a:pt x="0" y="526568"/>
                    <a:pt x="0" y="509999"/>
                  </a:cubicBezTo>
                  <a:lnTo>
                    <a:pt x="0" y="390001"/>
                  </a:lnTo>
                  <a:cubicBezTo>
                    <a:pt x="0" y="373432"/>
                    <a:pt x="13432" y="360000"/>
                    <a:pt x="30001" y="360000"/>
                  </a:cubicBezTo>
                  <a:lnTo>
                    <a:pt x="359684" y="360000"/>
                  </a:lnTo>
                  <a:lnTo>
                    <a:pt x="359684" y="30001"/>
                  </a:lnTo>
                  <a:cubicBezTo>
                    <a:pt x="359684" y="13432"/>
                    <a:pt x="373116" y="0"/>
                    <a:pt x="389685" y="0"/>
                  </a:cubicBezTo>
                  <a:lnTo>
                    <a:pt x="509683" y="0"/>
                  </a:lnTo>
                  <a:cubicBezTo>
                    <a:pt x="526252" y="0"/>
                    <a:pt x="539684" y="13432"/>
                    <a:pt x="539684" y="30001"/>
                  </a:cubicBezTo>
                  <a:lnTo>
                    <a:pt x="539684" y="360000"/>
                  </a:lnTo>
                  <a:lnTo>
                    <a:pt x="869999" y="360000"/>
                  </a:lnTo>
                  <a:cubicBezTo>
                    <a:pt x="886568" y="360000"/>
                    <a:pt x="900000" y="373432"/>
                    <a:pt x="900000" y="39000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0" name="0"/>
          <p:cNvPicPr>
            <a:picLocks noChangeAspect="1"/>
          </p:cNvPicPr>
          <p:nvPr/>
        </p:nvPicPr>
        <p:blipFill>
          <a:blip r:embed="rId3"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5699" cy="396443"/>
          </a:xfrm>
          <a:prstGeom prst="rect">
            <a:avLst/>
          </a:prstGeom>
        </p:spPr>
      </p:pic>
      <p:pic>
        <p:nvPicPr>
          <p:cNvPr id="311" name="1"/>
          <p:cNvPicPr>
            <a:picLocks noChangeAspect="1"/>
          </p:cNvPicPr>
          <p:nvPr/>
        </p:nvPicPr>
        <p:blipFill>
          <a:blip r:embed="rId4"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5699" cy="396443"/>
          </a:xfrm>
          <a:prstGeom prst="rect">
            <a:avLst/>
          </a:prstGeom>
        </p:spPr>
      </p:pic>
      <p:pic>
        <p:nvPicPr>
          <p:cNvPr id="312" name="2"/>
          <p:cNvPicPr>
            <a:picLocks noChangeAspect="1"/>
          </p:cNvPicPr>
          <p:nvPr/>
        </p:nvPicPr>
        <p:blipFill>
          <a:blip r:embed="rId5"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5699" cy="396443"/>
          </a:xfrm>
          <a:prstGeom prst="rect">
            <a:avLst/>
          </a:prstGeom>
        </p:spPr>
      </p:pic>
      <p:pic>
        <p:nvPicPr>
          <p:cNvPr id="313" name="3"/>
          <p:cNvPicPr>
            <a:picLocks noChangeAspect="1"/>
          </p:cNvPicPr>
          <p:nvPr/>
        </p:nvPicPr>
        <p:blipFill>
          <a:blip r:embed="rId6"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5699" cy="396443"/>
          </a:xfrm>
          <a:prstGeom prst="rect">
            <a:avLst/>
          </a:prstGeom>
        </p:spPr>
      </p:pic>
      <p:pic>
        <p:nvPicPr>
          <p:cNvPr id="314" name="4"/>
          <p:cNvPicPr>
            <a:picLocks noChangeAspect="1"/>
          </p:cNvPicPr>
          <p:nvPr/>
        </p:nvPicPr>
        <p:blipFill>
          <a:blip r:embed="rId7"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5620" y="6309147"/>
            <a:ext cx="227661" cy="396443"/>
          </a:xfrm>
          <a:prstGeom prst="rect">
            <a:avLst/>
          </a:prstGeom>
        </p:spPr>
      </p:pic>
      <p:pic>
        <p:nvPicPr>
          <p:cNvPr id="315" name="5"/>
          <p:cNvPicPr>
            <a:picLocks noChangeAspect="1"/>
          </p:cNvPicPr>
          <p:nvPr/>
        </p:nvPicPr>
        <p:blipFill>
          <a:blip r:embed="rId8"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6821" cy="396443"/>
          </a:xfrm>
          <a:prstGeom prst="rect">
            <a:avLst/>
          </a:prstGeom>
        </p:spPr>
      </p:pic>
      <p:pic>
        <p:nvPicPr>
          <p:cNvPr id="316" name="6"/>
          <p:cNvPicPr>
            <a:picLocks noChangeAspect="1"/>
          </p:cNvPicPr>
          <p:nvPr/>
        </p:nvPicPr>
        <p:blipFill>
          <a:blip r:embed="rId9"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6821" cy="396443"/>
          </a:xfrm>
          <a:prstGeom prst="rect">
            <a:avLst/>
          </a:prstGeom>
        </p:spPr>
      </p:pic>
      <p:pic>
        <p:nvPicPr>
          <p:cNvPr id="317" name="7"/>
          <p:cNvPicPr>
            <a:picLocks noChangeAspect="1"/>
          </p:cNvPicPr>
          <p:nvPr/>
        </p:nvPicPr>
        <p:blipFill>
          <a:blip r:embed="rId10"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6821" cy="396443"/>
          </a:xfrm>
          <a:prstGeom prst="rect">
            <a:avLst/>
          </a:prstGeom>
        </p:spPr>
      </p:pic>
      <p:pic>
        <p:nvPicPr>
          <p:cNvPr id="318" name="8"/>
          <p:cNvPicPr>
            <a:picLocks noChangeAspect="1"/>
          </p:cNvPicPr>
          <p:nvPr/>
        </p:nvPicPr>
        <p:blipFill>
          <a:blip r:embed="rId11"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8667" y="6309147"/>
            <a:ext cx="226821" cy="396443"/>
          </a:xfrm>
          <a:prstGeom prst="rect">
            <a:avLst/>
          </a:prstGeom>
        </p:spPr>
      </p:pic>
      <p:pic>
        <p:nvPicPr>
          <p:cNvPr id="319" name="9"/>
          <p:cNvPicPr>
            <a:picLocks noChangeAspect="1"/>
          </p:cNvPicPr>
          <p:nvPr/>
        </p:nvPicPr>
        <p:blipFill>
          <a:blip r:embed="rId12"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615617" y="6309147"/>
            <a:ext cx="228793" cy="396443"/>
          </a:xfrm>
          <a:prstGeom prst="rect">
            <a:avLst/>
          </a:prstGeom>
        </p:spPr>
      </p:pic>
      <p:pic>
        <p:nvPicPr>
          <p:cNvPr id="320" name="00"/>
          <p:cNvPicPr>
            <a:picLocks noChangeAspect="1"/>
          </p:cNvPicPr>
          <p:nvPr/>
        </p:nvPicPr>
        <p:blipFill>
          <a:blip r:embed="rId3"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5699" cy="396443"/>
          </a:xfrm>
          <a:prstGeom prst="rect">
            <a:avLst/>
          </a:prstGeom>
        </p:spPr>
      </p:pic>
      <p:pic>
        <p:nvPicPr>
          <p:cNvPr id="321" name="10"/>
          <p:cNvPicPr>
            <a:picLocks noChangeAspect="1"/>
          </p:cNvPicPr>
          <p:nvPr/>
        </p:nvPicPr>
        <p:blipFill>
          <a:blip r:embed="rId4"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5699" cy="396443"/>
          </a:xfrm>
          <a:prstGeom prst="rect">
            <a:avLst/>
          </a:prstGeom>
        </p:spPr>
      </p:pic>
      <p:pic>
        <p:nvPicPr>
          <p:cNvPr id="322" name="20"/>
          <p:cNvPicPr>
            <a:picLocks noChangeAspect="1"/>
          </p:cNvPicPr>
          <p:nvPr/>
        </p:nvPicPr>
        <p:blipFill>
          <a:blip r:embed="rId5"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5699" cy="396443"/>
          </a:xfrm>
          <a:prstGeom prst="rect">
            <a:avLst/>
          </a:prstGeom>
        </p:spPr>
      </p:pic>
      <p:pic>
        <p:nvPicPr>
          <p:cNvPr id="323" name="30"/>
          <p:cNvPicPr>
            <a:picLocks noChangeAspect="1"/>
          </p:cNvPicPr>
          <p:nvPr/>
        </p:nvPicPr>
        <p:blipFill>
          <a:blip r:embed="rId6"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5699" cy="396443"/>
          </a:xfrm>
          <a:prstGeom prst="rect">
            <a:avLst/>
          </a:prstGeom>
        </p:spPr>
      </p:pic>
      <p:pic>
        <p:nvPicPr>
          <p:cNvPr id="324" name="40"/>
          <p:cNvPicPr>
            <a:picLocks noChangeAspect="1"/>
          </p:cNvPicPr>
          <p:nvPr/>
        </p:nvPicPr>
        <p:blipFill>
          <a:blip r:embed="rId7"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1524" y="6309147"/>
            <a:ext cx="227661" cy="396443"/>
          </a:xfrm>
          <a:prstGeom prst="rect">
            <a:avLst/>
          </a:prstGeom>
        </p:spPr>
      </p:pic>
      <p:pic>
        <p:nvPicPr>
          <p:cNvPr id="325" name="50"/>
          <p:cNvPicPr>
            <a:picLocks noChangeAspect="1"/>
          </p:cNvPicPr>
          <p:nvPr/>
        </p:nvPicPr>
        <p:blipFill>
          <a:blip r:embed="rId8"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6821" cy="396443"/>
          </a:xfrm>
          <a:prstGeom prst="rect">
            <a:avLst/>
          </a:prstGeom>
        </p:spPr>
      </p:pic>
      <p:pic>
        <p:nvPicPr>
          <p:cNvPr id="326" name="60"/>
          <p:cNvPicPr>
            <a:picLocks noChangeAspect="1"/>
          </p:cNvPicPr>
          <p:nvPr/>
        </p:nvPicPr>
        <p:blipFill>
          <a:blip r:embed="rId9"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6821" cy="396443"/>
          </a:xfrm>
          <a:prstGeom prst="rect">
            <a:avLst/>
          </a:prstGeom>
        </p:spPr>
      </p:pic>
      <p:pic>
        <p:nvPicPr>
          <p:cNvPr id="327" name="70"/>
          <p:cNvPicPr>
            <a:picLocks noChangeAspect="1"/>
          </p:cNvPicPr>
          <p:nvPr/>
        </p:nvPicPr>
        <p:blipFill>
          <a:blip r:embed="rId10"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6821" cy="396443"/>
          </a:xfrm>
          <a:prstGeom prst="rect">
            <a:avLst/>
          </a:prstGeom>
        </p:spPr>
      </p:pic>
      <p:pic>
        <p:nvPicPr>
          <p:cNvPr id="328" name="80"/>
          <p:cNvPicPr>
            <a:picLocks noChangeAspect="1"/>
          </p:cNvPicPr>
          <p:nvPr/>
        </p:nvPicPr>
        <p:blipFill>
          <a:blip r:embed="rId11"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4571" y="6309147"/>
            <a:ext cx="226821" cy="396443"/>
          </a:xfrm>
          <a:prstGeom prst="rect">
            <a:avLst/>
          </a:prstGeom>
        </p:spPr>
      </p:pic>
      <p:pic>
        <p:nvPicPr>
          <p:cNvPr id="329" name="90"/>
          <p:cNvPicPr>
            <a:picLocks noChangeAspect="1"/>
          </p:cNvPicPr>
          <p:nvPr/>
        </p:nvPicPr>
        <p:blipFill>
          <a:blip r:embed="rId12"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341521" y="6309147"/>
            <a:ext cx="228793" cy="396443"/>
          </a:xfrm>
          <a:prstGeom prst="rect">
            <a:avLst/>
          </a:prstGeom>
        </p:spPr>
      </p:pic>
      <p:pic>
        <p:nvPicPr>
          <p:cNvPr id="330" name="0"/>
          <p:cNvPicPr>
            <a:picLocks noChangeAspect="1"/>
          </p:cNvPicPr>
          <p:nvPr/>
        </p:nvPicPr>
        <p:blipFill>
          <a:blip r:embed="rId3"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5860241" y="6309149"/>
            <a:ext cx="225699" cy="396443"/>
          </a:xfrm>
          <a:prstGeom prst="rect">
            <a:avLst/>
          </a:prstGeom>
        </p:spPr>
      </p:pic>
      <p:pic>
        <p:nvPicPr>
          <p:cNvPr id="331" name="0"/>
          <p:cNvPicPr>
            <a:picLocks noChangeAspect="1"/>
          </p:cNvPicPr>
          <p:nvPr/>
        </p:nvPicPr>
        <p:blipFill>
          <a:blip r:embed="rId3" cstate="print">
            <a:duotone>
              <a:prstClr val="black"/>
              <a:srgbClr val="00B0F0">
                <a:tint val="45000"/>
                <a:satMod val="400000"/>
              </a:srgbClr>
            </a:duotone>
            <a:extLst>
              <a:ext uri="{28A0092B-C50C-407E-A947-70E740481C1C}">
                <a14:useLocalDpi xmlns="" xmlns:a14="http://schemas.microsoft.com/office/drawing/2010/main" val="0"/>
              </a:ext>
            </a:extLst>
          </a:blip>
          <a:stretch>
            <a:fillRect/>
          </a:stretch>
        </p:blipFill>
        <p:spPr>
          <a:xfrm>
            <a:off x="6098901" y="6306281"/>
            <a:ext cx="225699" cy="396443"/>
          </a:xfrm>
          <a:prstGeom prst="rect">
            <a:avLst/>
          </a:prstGeom>
        </p:spPr>
      </p:pic>
      <p:grpSp>
        <p:nvGrpSpPr>
          <p:cNvPr id="332" name="Red Plus Button"/>
          <p:cNvGrpSpPr/>
          <p:nvPr/>
        </p:nvGrpSpPr>
        <p:grpSpPr>
          <a:xfrm>
            <a:off x="8451600" y="6182498"/>
            <a:ext cx="540000" cy="540000"/>
            <a:chOff x="9861855" y="694581"/>
            <a:chExt cx="1440000" cy="1440000"/>
          </a:xfrm>
        </p:grpSpPr>
        <p:sp>
          <p:nvSpPr>
            <p:cNvPr id="333" name="円/楕円 77"/>
            <p:cNvSpPr/>
            <p:nvPr/>
          </p:nvSpPr>
          <p:spPr>
            <a:xfrm>
              <a:off x="9861855" y="694581"/>
              <a:ext cx="1440000" cy="1440000"/>
            </a:xfrm>
            <a:prstGeom prst="ellipse">
              <a:avLst/>
            </a:prstGeom>
            <a:solidFill>
              <a:srgbClr val="FF0000">
                <a:alpha val="1176"/>
              </a:srgb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フリーフォーム 78"/>
            <p:cNvSpPr/>
            <p:nvPr/>
          </p:nvSpPr>
          <p:spPr>
            <a:xfrm rot="16200000">
              <a:off x="10129355" y="964581"/>
              <a:ext cx="900000" cy="900000"/>
            </a:xfrm>
            <a:custGeom>
              <a:avLst/>
              <a:gdLst>
                <a:gd name="connsiteX0" fmla="*/ 900000 w 900000"/>
                <a:gd name="connsiteY0" fmla="*/ 390001 h 900000"/>
                <a:gd name="connsiteX1" fmla="*/ 900000 w 900000"/>
                <a:gd name="connsiteY1" fmla="*/ 509999 h 900000"/>
                <a:gd name="connsiteX2" fmla="*/ 869999 w 900000"/>
                <a:gd name="connsiteY2" fmla="*/ 540000 h 900000"/>
                <a:gd name="connsiteX3" fmla="*/ 539684 w 900000"/>
                <a:gd name="connsiteY3" fmla="*/ 540000 h 900000"/>
                <a:gd name="connsiteX4" fmla="*/ 539684 w 900000"/>
                <a:gd name="connsiteY4" fmla="*/ 869999 h 900000"/>
                <a:gd name="connsiteX5" fmla="*/ 509683 w 900000"/>
                <a:gd name="connsiteY5" fmla="*/ 900000 h 900000"/>
                <a:gd name="connsiteX6" fmla="*/ 389685 w 900000"/>
                <a:gd name="connsiteY6" fmla="*/ 900000 h 900000"/>
                <a:gd name="connsiteX7" fmla="*/ 359684 w 900000"/>
                <a:gd name="connsiteY7" fmla="*/ 869999 h 900000"/>
                <a:gd name="connsiteX8" fmla="*/ 359684 w 900000"/>
                <a:gd name="connsiteY8" fmla="*/ 540000 h 900000"/>
                <a:gd name="connsiteX9" fmla="*/ 30001 w 900000"/>
                <a:gd name="connsiteY9" fmla="*/ 540000 h 900000"/>
                <a:gd name="connsiteX10" fmla="*/ 0 w 900000"/>
                <a:gd name="connsiteY10" fmla="*/ 509999 h 900000"/>
                <a:gd name="connsiteX11" fmla="*/ 0 w 900000"/>
                <a:gd name="connsiteY11" fmla="*/ 390001 h 900000"/>
                <a:gd name="connsiteX12" fmla="*/ 30001 w 900000"/>
                <a:gd name="connsiteY12" fmla="*/ 360000 h 900000"/>
                <a:gd name="connsiteX13" fmla="*/ 359684 w 900000"/>
                <a:gd name="connsiteY13" fmla="*/ 360000 h 900000"/>
                <a:gd name="connsiteX14" fmla="*/ 359684 w 900000"/>
                <a:gd name="connsiteY14" fmla="*/ 30001 h 900000"/>
                <a:gd name="connsiteX15" fmla="*/ 389685 w 900000"/>
                <a:gd name="connsiteY15" fmla="*/ 0 h 900000"/>
                <a:gd name="connsiteX16" fmla="*/ 509683 w 900000"/>
                <a:gd name="connsiteY16" fmla="*/ 0 h 900000"/>
                <a:gd name="connsiteX17" fmla="*/ 539684 w 900000"/>
                <a:gd name="connsiteY17" fmla="*/ 30001 h 900000"/>
                <a:gd name="connsiteX18" fmla="*/ 539684 w 900000"/>
                <a:gd name="connsiteY18" fmla="*/ 360000 h 900000"/>
                <a:gd name="connsiteX19" fmla="*/ 869999 w 900000"/>
                <a:gd name="connsiteY19" fmla="*/ 360000 h 900000"/>
                <a:gd name="connsiteX20" fmla="*/ 900000 w 900000"/>
                <a:gd name="connsiteY20" fmla="*/ 39000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0000" h="900000">
                  <a:moveTo>
                    <a:pt x="900000" y="390001"/>
                  </a:moveTo>
                  <a:lnTo>
                    <a:pt x="900000" y="509999"/>
                  </a:lnTo>
                  <a:cubicBezTo>
                    <a:pt x="900000" y="526568"/>
                    <a:pt x="886568" y="540000"/>
                    <a:pt x="869999" y="540000"/>
                  </a:cubicBezTo>
                  <a:lnTo>
                    <a:pt x="539684" y="540000"/>
                  </a:lnTo>
                  <a:lnTo>
                    <a:pt x="539684" y="869999"/>
                  </a:lnTo>
                  <a:cubicBezTo>
                    <a:pt x="539684" y="886568"/>
                    <a:pt x="526252" y="900000"/>
                    <a:pt x="509683" y="900000"/>
                  </a:cubicBezTo>
                  <a:lnTo>
                    <a:pt x="389685" y="900000"/>
                  </a:lnTo>
                  <a:cubicBezTo>
                    <a:pt x="373116" y="900000"/>
                    <a:pt x="359684" y="886568"/>
                    <a:pt x="359684" y="869999"/>
                  </a:cubicBezTo>
                  <a:lnTo>
                    <a:pt x="359684" y="540000"/>
                  </a:lnTo>
                  <a:lnTo>
                    <a:pt x="30001" y="540000"/>
                  </a:lnTo>
                  <a:cubicBezTo>
                    <a:pt x="13432" y="540000"/>
                    <a:pt x="0" y="526568"/>
                    <a:pt x="0" y="509999"/>
                  </a:cubicBezTo>
                  <a:lnTo>
                    <a:pt x="0" y="390001"/>
                  </a:lnTo>
                  <a:cubicBezTo>
                    <a:pt x="0" y="373432"/>
                    <a:pt x="13432" y="360000"/>
                    <a:pt x="30001" y="360000"/>
                  </a:cubicBezTo>
                  <a:lnTo>
                    <a:pt x="359684" y="360000"/>
                  </a:lnTo>
                  <a:lnTo>
                    <a:pt x="359684" y="30001"/>
                  </a:lnTo>
                  <a:cubicBezTo>
                    <a:pt x="359684" y="13432"/>
                    <a:pt x="373116" y="0"/>
                    <a:pt x="389685" y="0"/>
                  </a:cubicBezTo>
                  <a:lnTo>
                    <a:pt x="509683" y="0"/>
                  </a:lnTo>
                  <a:cubicBezTo>
                    <a:pt x="526252" y="0"/>
                    <a:pt x="539684" y="13432"/>
                    <a:pt x="539684" y="30001"/>
                  </a:cubicBezTo>
                  <a:lnTo>
                    <a:pt x="539684" y="360000"/>
                  </a:lnTo>
                  <a:lnTo>
                    <a:pt x="869999" y="360000"/>
                  </a:lnTo>
                  <a:cubicBezTo>
                    <a:pt x="886568" y="360000"/>
                    <a:pt x="900000" y="373432"/>
                    <a:pt x="900000" y="390001"/>
                  </a:cubicBezTo>
                  <a:close/>
                </a:path>
              </a:pathLst>
            </a:cu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pic>
        <p:nvPicPr>
          <p:cNvPr id="335" name="0"/>
          <p:cNvPicPr>
            <a:picLocks noChangeAspect="1"/>
          </p:cNvPicPr>
          <p:nvPr/>
        </p:nvPicPr>
        <p:blipFill>
          <a:blip r:embed="rId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3847" cy="393192"/>
          </a:xfrm>
          <a:prstGeom prst="rect">
            <a:avLst/>
          </a:prstGeom>
        </p:spPr>
      </p:pic>
      <p:pic>
        <p:nvPicPr>
          <p:cNvPr id="336" name="1"/>
          <p:cNvPicPr>
            <a:picLocks noChangeAspect="1"/>
          </p:cNvPicPr>
          <p:nvPr/>
        </p:nvPicPr>
        <p:blipFill>
          <a:blip r:embed="rId4"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3847" cy="393192"/>
          </a:xfrm>
          <a:prstGeom prst="rect">
            <a:avLst/>
          </a:prstGeom>
        </p:spPr>
      </p:pic>
      <p:pic>
        <p:nvPicPr>
          <p:cNvPr id="337" name="2"/>
          <p:cNvPicPr>
            <a:picLocks noChangeAspect="1"/>
          </p:cNvPicPr>
          <p:nvPr/>
        </p:nvPicPr>
        <p:blipFill>
          <a:blip r:embed="rId5"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3847" cy="393192"/>
          </a:xfrm>
          <a:prstGeom prst="rect">
            <a:avLst/>
          </a:prstGeom>
        </p:spPr>
      </p:pic>
      <p:pic>
        <p:nvPicPr>
          <p:cNvPr id="338" name="3"/>
          <p:cNvPicPr>
            <a:picLocks noChangeAspect="1"/>
          </p:cNvPicPr>
          <p:nvPr/>
        </p:nvPicPr>
        <p:blipFill>
          <a:blip r:embed="rId6"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3847" cy="393192"/>
          </a:xfrm>
          <a:prstGeom prst="rect">
            <a:avLst/>
          </a:prstGeom>
        </p:spPr>
      </p:pic>
      <p:pic>
        <p:nvPicPr>
          <p:cNvPr id="339" name="4"/>
          <p:cNvPicPr>
            <a:picLocks noChangeAspect="1"/>
          </p:cNvPicPr>
          <p:nvPr/>
        </p:nvPicPr>
        <p:blipFill>
          <a:blip r:embed="rId1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5943" y="6304597"/>
            <a:ext cx="225794" cy="393192"/>
          </a:xfrm>
          <a:prstGeom prst="rect">
            <a:avLst/>
          </a:prstGeom>
        </p:spPr>
      </p:pic>
      <p:pic>
        <p:nvPicPr>
          <p:cNvPr id="340" name="5"/>
          <p:cNvPicPr>
            <a:picLocks noChangeAspect="1"/>
          </p:cNvPicPr>
          <p:nvPr/>
        </p:nvPicPr>
        <p:blipFill>
          <a:blip r:embed="rId14"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4961" cy="393192"/>
          </a:xfrm>
          <a:prstGeom prst="rect">
            <a:avLst/>
          </a:prstGeom>
        </p:spPr>
      </p:pic>
      <p:pic>
        <p:nvPicPr>
          <p:cNvPr id="341" name="6"/>
          <p:cNvPicPr>
            <a:picLocks noChangeAspect="1"/>
          </p:cNvPicPr>
          <p:nvPr/>
        </p:nvPicPr>
        <p:blipFill>
          <a:blip r:embed="rId15"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4961" cy="393192"/>
          </a:xfrm>
          <a:prstGeom prst="rect">
            <a:avLst/>
          </a:prstGeom>
        </p:spPr>
      </p:pic>
      <p:pic>
        <p:nvPicPr>
          <p:cNvPr id="342" name="7"/>
          <p:cNvPicPr>
            <a:picLocks noChangeAspect="1"/>
          </p:cNvPicPr>
          <p:nvPr/>
        </p:nvPicPr>
        <p:blipFill>
          <a:blip r:embed="rId16"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4961" cy="393192"/>
          </a:xfrm>
          <a:prstGeom prst="rect">
            <a:avLst/>
          </a:prstGeom>
        </p:spPr>
      </p:pic>
      <p:pic>
        <p:nvPicPr>
          <p:cNvPr id="343" name="8"/>
          <p:cNvPicPr>
            <a:picLocks noChangeAspect="1"/>
          </p:cNvPicPr>
          <p:nvPr/>
        </p:nvPicPr>
        <p:blipFill>
          <a:blip r:embed="rId17"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8991" y="6304597"/>
            <a:ext cx="224961" cy="393192"/>
          </a:xfrm>
          <a:prstGeom prst="rect">
            <a:avLst/>
          </a:prstGeom>
        </p:spPr>
      </p:pic>
      <p:pic>
        <p:nvPicPr>
          <p:cNvPr id="344" name="9"/>
          <p:cNvPicPr>
            <a:picLocks noChangeAspect="1"/>
          </p:cNvPicPr>
          <p:nvPr/>
        </p:nvPicPr>
        <p:blipFill>
          <a:blip r:embed="rId12"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835943" y="6304597"/>
            <a:ext cx="226917" cy="393192"/>
          </a:xfrm>
          <a:prstGeom prst="rect">
            <a:avLst/>
          </a:prstGeom>
        </p:spPr>
      </p:pic>
      <p:pic>
        <p:nvPicPr>
          <p:cNvPr id="345" name="00"/>
          <p:cNvPicPr>
            <a:picLocks noChangeAspect="1"/>
          </p:cNvPicPr>
          <p:nvPr/>
        </p:nvPicPr>
        <p:blipFill>
          <a:blip r:embed="rId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3847" cy="393192"/>
          </a:xfrm>
          <a:prstGeom prst="rect">
            <a:avLst/>
          </a:prstGeom>
        </p:spPr>
      </p:pic>
      <p:pic>
        <p:nvPicPr>
          <p:cNvPr id="346" name="10"/>
          <p:cNvPicPr>
            <a:picLocks noChangeAspect="1"/>
          </p:cNvPicPr>
          <p:nvPr/>
        </p:nvPicPr>
        <p:blipFill>
          <a:blip r:embed="rId4"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3847" cy="393192"/>
          </a:xfrm>
          <a:prstGeom prst="rect">
            <a:avLst/>
          </a:prstGeom>
        </p:spPr>
      </p:pic>
      <p:pic>
        <p:nvPicPr>
          <p:cNvPr id="347" name="20"/>
          <p:cNvPicPr>
            <a:picLocks noChangeAspect="1"/>
          </p:cNvPicPr>
          <p:nvPr/>
        </p:nvPicPr>
        <p:blipFill>
          <a:blip r:embed="rId5"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3847" cy="393192"/>
          </a:xfrm>
          <a:prstGeom prst="rect">
            <a:avLst/>
          </a:prstGeom>
        </p:spPr>
      </p:pic>
      <p:pic>
        <p:nvPicPr>
          <p:cNvPr id="348" name="30"/>
          <p:cNvPicPr>
            <a:picLocks noChangeAspect="1"/>
          </p:cNvPicPr>
          <p:nvPr/>
        </p:nvPicPr>
        <p:blipFill>
          <a:blip r:embed="rId6"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3847" cy="393192"/>
          </a:xfrm>
          <a:prstGeom prst="rect">
            <a:avLst/>
          </a:prstGeom>
        </p:spPr>
      </p:pic>
      <p:pic>
        <p:nvPicPr>
          <p:cNvPr id="349" name="40"/>
          <p:cNvPicPr>
            <a:picLocks noChangeAspect="1"/>
          </p:cNvPicPr>
          <p:nvPr/>
        </p:nvPicPr>
        <p:blipFill>
          <a:blip r:embed="rId1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3221" y="6304597"/>
            <a:ext cx="225794" cy="393192"/>
          </a:xfrm>
          <a:prstGeom prst="rect">
            <a:avLst/>
          </a:prstGeom>
        </p:spPr>
      </p:pic>
      <p:pic>
        <p:nvPicPr>
          <p:cNvPr id="350" name="50"/>
          <p:cNvPicPr>
            <a:picLocks noChangeAspect="1"/>
          </p:cNvPicPr>
          <p:nvPr/>
        </p:nvPicPr>
        <p:blipFill>
          <a:blip r:embed="rId14"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4961" cy="393192"/>
          </a:xfrm>
          <a:prstGeom prst="rect">
            <a:avLst/>
          </a:prstGeom>
        </p:spPr>
      </p:pic>
      <p:pic>
        <p:nvPicPr>
          <p:cNvPr id="351" name="60"/>
          <p:cNvPicPr>
            <a:picLocks noChangeAspect="1"/>
          </p:cNvPicPr>
          <p:nvPr/>
        </p:nvPicPr>
        <p:blipFill>
          <a:blip r:embed="rId15"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4961" cy="393192"/>
          </a:xfrm>
          <a:prstGeom prst="rect">
            <a:avLst/>
          </a:prstGeom>
        </p:spPr>
      </p:pic>
      <p:pic>
        <p:nvPicPr>
          <p:cNvPr id="352" name="70"/>
          <p:cNvPicPr>
            <a:picLocks noChangeAspect="1"/>
          </p:cNvPicPr>
          <p:nvPr/>
        </p:nvPicPr>
        <p:blipFill>
          <a:blip r:embed="rId16"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4961" cy="393192"/>
          </a:xfrm>
          <a:prstGeom prst="rect">
            <a:avLst/>
          </a:prstGeom>
        </p:spPr>
      </p:pic>
      <p:pic>
        <p:nvPicPr>
          <p:cNvPr id="353" name="80"/>
          <p:cNvPicPr>
            <a:picLocks noChangeAspect="1"/>
          </p:cNvPicPr>
          <p:nvPr/>
        </p:nvPicPr>
        <p:blipFill>
          <a:blip r:embed="rId17"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6269" y="6304597"/>
            <a:ext cx="224961" cy="393192"/>
          </a:xfrm>
          <a:prstGeom prst="rect">
            <a:avLst/>
          </a:prstGeom>
        </p:spPr>
      </p:pic>
      <p:pic>
        <p:nvPicPr>
          <p:cNvPr id="354" name="90"/>
          <p:cNvPicPr>
            <a:picLocks noChangeAspect="1"/>
          </p:cNvPicPr>
          <p:nvPr/>
        </p:nvPicPr>
        <p:blipFill>
          <a:blip r:embed="rId12"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7553221" y="6304597"/>
            <a:ext cx="226917" cy="393192"/>
          </a:xfrm>
          <a:prstGeom prst="rect">
            <a:avLst/>
          </a:prstGeom>
        </p:spPr>
      </p:pic>
      <p:pic>
        <p:nvPicPr>
          <p:cNvPr id="355" name="0"/>
          <p:cNvPicPr>
            <a:picLocks noChangeAspect="1"/>
          </p:cNvPicPr>
          <p:nvPr/>
        </p:nvPicPr>
        <p:blipFill>
          <a:blip r:embed="rId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8077651" y="6310355"/>
            <a:ext cx="223847" cy="393192"/>
          </a:xfrm>
          <a:prstGeom prst="rect">
            <a:avLst/>
          </a:prstGeom>
        </p:spPr>
      </p:pic>
      <p:pic>
        <p:nvPicPr>
          <p:cNvPr id="356" name="0"/>
          <p:cNvPicPr>
            <a:picLocks noChangeAspect="1"/>
          </p:cNvPicPr>
          <p:nvPr/>
        </p:nvPicPr>
        <p:blipFill>
          <a:blip r:embed="rId3" cstate="print">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a:off x="8310553" y="6301729"/>
            <a:ext cx="223847" cy="393192"/>
          </a:xfrm>
          <a:prstGeom prst="rect">
            <a:avLst/>
          </a:prstGeom>
        </p:spPr>
      </p:pic>
      <p:grpSp>
        <p:nvGrpSpPr>
          <p:cNvPr id="357" name="Yellow Plus Button"/>
          <p:cNvGrpSpPr/>
          <p:nvPr/>
        </p:nvGrpSpPr>
        <p:grpSpPr>
          <a:xfrm>
            <a:off x="3848318" y="6226309"/>
            <a:ext cx="540000" cy="540000"/>
            <a:chOff x="9861855" y="694581"/>
            <a:chExt cx="1440000" cy="1440000"/>
          </a:xfrm>
          <a:solidFill>
            <a:srgbClr val="000000">
              <a:alpha val="1176"/>
            </a:srgbClr>
          </a:solidFill>
        </p:grpSpPr>
        <p:sp>
          <p:nvSpPr>
            <p:cNvPr id="358" name="円/楕円 127"/>
            <p:cNvSpPr/>
            <p:nvPr/>
          </p:nvSpPr>
          <p:spPr>
            <a:xfrm>
              <a:off x="9861855" y="694581"/>
              <a:ext cx="1440000" cy="144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フリーフォーム 128"/>
            <p:cNvSpPr/>
            <p:nvPr/>
          </p:nvSpPr>
          <p:spPr>
            <a:xfrm rot="16200000">
              <a:off x="10129355" y="964581"/>
              <a:ext cx="900000" cy="90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0" name="0"/>
          <p:cNvPicPr>
            <a:picLocks noChangeAspect="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3847" cy="393192"/>
          </a:xfrm>
          <a:prstGeom prst="rect">
            <a:avLst/>
          </a:prstGeom>
        </p:spPr>
      </p:pic>
      <p:pic>
        <p:nvPicPr>
          <p:cNvPr id="361" name="1"/>
          <p:cNvPicPr>
            <a:picLocks noChangeAspect="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3847" cy="393192"/>
          </a:xfrm>
          <a:prstGeom prst="rect">
            <a:avLst/>
          </a:prstGeom>
        </p:spPr>
      </p:pic>
      <p:pic>
        <p:nvPicPr>
          <p:cNvPr id="362" name="2"/>
          <p:cNvPicPr>
            <a:picLocks noChangeAspect="1"/>
          </p:cNvPicPr>
          <p:nvPr/>
        </p:nvPicPr>
        <p:blipFill>
          <a:blip r:embed="rId5"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3847" cy="393192"/>
          </a:xfrm>
          <a:prstGeom prst="rect">
            <a:avLst/>
          </a:prstGeom>
        </p:spPr>
      </p:pic>
      <p:pic>
        <p:nvPicPr>
          <p:cNvPr id="363" name="3"/>
          <p:cNvPicPr>
            <a:picLocks noChangeAspect="1"/>
          </p:cNvPicPr>
          <p:nvPr/>
        </p:nvPicPr>
        <p:blipFill>
          <a:blip r:embed="rId6"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3847" cy="393192"/>
          </a:xfrm>
          <a:prstGeom prst="rect">
            <a:avLst/>
          </a:prstGeom>
        </p:spPr>
      </p:pic>
      <p:pic>
        <p:nvPicPr>
          <p:cNvPr id="364" name="4"/>
          <p:cNvPicPr>
            <a:picLocks noChangeAspect="1"/>
          </p:cNvPicPr>
          <p:nvPr/>
        </p:nvPicPr>
        <p:blipFill>
          <a:blip r:embed="rId1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6557" y="6296651"/>
            <a:ext cx="225794" cy="393192"/>
          </a:xfrm>
          <a:prstGeom prst="rect">
            <a:avLst/>
          </a:prstGeom>
        </p:spPr>
      </p:pic>
      <p:pic>
        <p:nvPicPr>
          <p:cNvPr id="365" name="5"/>
          <p:cNvPicPr>
            <a:picLocks noChangeAspect="1"/>
          </p:cNvPicPr>
          <p:nvPr/>
        </p:nvPicPr>
        <p:blipFill>
          <a:blip r:embed="rId14"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4961" cy="393192"/>
          </a:xfrm>
          <a:prstGeom prst="rect">
            <a:avLst/>
          </a:prstGeom>
        </p:spPr>
      </p:pic>
      <p:pic>
        <p:nvPicPr>
          <p:cNvPr id="366" name="6"/>
          <p:cNvPicPr>
            <a:picLocks noChangeAspect="1"/>
          </p:cNvPicPr>
          <p:nvPr/>
        </p:nvPicPr>
        <p:blipFill>
          <a:blip r:embed="rId15"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4961" cy="393192"/>
          </a:xfrm>
          <a:prstGeom prst="rect">
            <a:avLst/>
          </a:prstGeom>
        </p:spPr>
      </p:pic>
      <p:pic>
        <p:nvPicPr>
          <p:cNvPr id="367" name="7"/>
          <p:cNvPicPr>
            <a:picLocks noChangeAspect="1"/>
          </p:cNvPicPr>
          <p:nvPr/>
        </p:nvPicPr>
        <p:blipFill>
          <a:blip r:embed="rId16"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4961" cy="393192"/>
          </a:xfrm>
          <a:prstGeom prst="rect">
            <a:avLst/>
          </a:prstGeom>
        </p:spPr>
      </p:pic>
      <p:pic>
        <p:nvPicPr>
          <p:cNvPr id="368" name="8"/>
          <p:cNvPicPr>
            <a:picLocks noChangeAspect="1"/>
          </p:cNvPicPr>
          <p:nvPr/>
        </p:nvPicPr>
        <p:blipFill>
          <a:blip r:embed="rId17"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9605" y="6296651"/>
            <a:ext cx="224961" cy="393192"/>
          </a:xfrm>
          <a:prstGeom prst="rect">
            <a:avLst/>
          </a:prstGeom>
        </p:spPr>
      </p:pic>
      <p:pic>
        <p:nvPicPr>
          <p:cNvPr id="369" name="9"/>
          <p:cNvPicPr>
            <a:picLocks noChangeAspect="1"/>
          </p:cNvPicPr>
          <p:nvPr/>
        </p:nvPicPr>
        <p:blipFill>
          <a:blip r:embed="rId12"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226557" y="6296651"/>
            <a:ext cx="226917" cy="393192"/>
          </a:xfrm>
          <a:prstGeom prst="rect">
            <a:avLst/>
          </a:prstGeom>
        </p:spPr>
      </p:pic>
      <p:pic>
        <p:nvPicPr>
          <p:cNvPr id="370" name="00"/>
          <p:cNvPicPr>
            <a:picLocks noChangeAspect="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3847" cy="393192"/>
          </a:xfrm>
          <a:prstGeom prst="rect">
            <a:avLst/>
          </a:prstGeom>
        </p:spPr>
      </p:pic>
      <p:pic>
        <p:nvPicPr>
          <p:cNvPr id="371" name="10"/>
          <p:cNvPicPr>
            <a:picLocks noChangeAspect="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3847" cy="393192"/>
          </a:xfrm>
          <a:prstGeom prst="rect">
            <a:avLst/>
          </a:prstGeom>
        </p:spPr>
      </p:pic>
      <p:pic>
        <p:nvPicPr>
          <p:cNvPr id="372" name="20"/>
          <p:cNvPicPr>
            <a:picLocks noChangeAspect="1"/>
          </p:cNvPicPr>
          <p:nvPr/>
        </p:nvPicPr>
        <p:blipFill>
          <a:blip r:embed="rId5"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3847" cy="393192"/>
          </a:xfrm>
          <a:prstGeom prst="rect">
            <a:avLst/>
          </a:prstGeom>
        </p:spPr>
      </p:pic>
      <p:pic>
        <p:nvPicPr>
          <p:cNvPr id="373" name="30"/>
          <p:cNvPicPr>
            <a:picLocks noChangeAspect="1"/>
          </p:cNvPicPr>
          <p:nvPr/>
        </p:nvPicPr>
        <p:blipFill>
          <a:blip r:embed="rId6"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3847" cy="393192"/>
          </a:xfrm>
          <a:prstGeom prst="rect">
            <a:avLst/>
          </a:prstGeom>
        </p:spPr>
      </p:pic>
      <p:pic>
        <p:nvPicPr>
          <p:cNvPr id="374" name="40"/>
          <p:cNvPicPr>
            <a:picLocks noChangeAspect="1"/>
          </p:cNvPicPr>
          <p:nvPr/>
        </p:nvPicPr>
        <p:blipFill>
          <a:blip r:embed="rId1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69713" y="6296651"/>
            <a:ext cx="225794" cy="393192"/>
          </a:xfrm>
          <a:prstGeom prst="rect">
            <a:avLst/>
          </a:prstGeom>
        </p:spPr>
      </p:pic>
      <p:pic>
        <p:nvPicPr>
          <p:cNvPr id="375" name="50"/>
          <p:cNvPicPr>
            <a:picLocks noChangeAspect="1"/>
          </p:cNvPicPr>
          <p:nvPr/>
        </p:nvPicPr>
        <p:blipFill>
          <a:blip r:embed="rId14"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4961" cy="393192"/>
          </a:xfrm>
          <a:prstGeom prst="rect">
            <a:avLst/>
          </a:prstGeom>
        </p:spPr>
      </p:pic>
      <p:pic>
        <p:nvPicPr>
          <p:cNvPr id="376" name="60"/>
          <p:cNvPicPr>
            <a:picLocks noChangeAspect="1"/>
          </p:cNvPicPr>
          <p:nvPr/>
        </p:nvPicPr>
        <p:blipFill>
          <a:blip r:embed="rId15"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4961" cy="393192"/>
          </a:xfrm>
          <a:prstGeom prst="rect">
            <a:avLst/>
          </a:prstGeom>
        </p:spPr>
      </p:pic>
      <p:pic>
        <p:nvPicPr>
          <p:cNvPr id="377" name="70"/>
          <p:cNvPicPr>
            <a:picLocks noChangeAspect="1"/>
          </p:cNvPicPr>
          <p:nvPr/>
        </p:nvPicPr>
        <p:blipFill>
          <a:blip r:embed="rId16"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4961" cy="393192"/>
          </a:xfrm>
          <a:prstGeom prst="rect">
            <a:avLst/>
          </a:prstGeom>
        </p:spPr>
      </p:pic>
      <p:pic>
        <p:nvPicPr>
          <p:cNvPr id="378" name="80"/>
          <p:cNvPicPr>
            <a:picLocks noChangeAspect="1"/>
          </p:cNvPicPr>
          <p:nvPr/>
        </p:nvPicPr>
        <p:blipFill>
          <a:blip r:embed="rId17"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72761" y="6296651"/>
            <a:ext cx="224961" cy="393192"/>
          </a:xfrm>
          <a:prstGeom prst="rect">
            <a:avLst/>
          </a:prstGeom>
        </p:spPr>
      </p:pic>
      <p:pic>
        <p:nvPicPr>
          <p:cNvPr id="379" name="90"/>
          <p:cNvPicPr>
            <a:picLocks noChangeAspect="1"/>
          </p:cNvPicPr>
          <p:nvPr/>
        </p:nvPicPr>
        <p:blipFill>
          <a:blip r:embed="rId12"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69713" y="6296651"/>
            <a:ext cx="226917" cy="393192"/>
          </a:xfrm>
          <a:prstGeom prst="rect">
            <a:avLst/>
          </a:prstGeom>
        </p:spPr>
      </p:pic>
      <p:pic>
        <p:nvPicPr>
          <p:cNvPr id="380" name="0"/>
          <p:cNvPicPr>
            <a:picLocks noChangeAspect="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497025" y="6305280"/>
            <a:ext cx="223847" cy="393192"/>
          </a:xfrm>
          <a:prstGeom prst="rect">
            <a:avLst/>
          </a:prstGeom>
        </p:spPr>
      </p:pic>
      <p:pic>
        <p:nvPicPr>
          <p:cNvPr id="381" name="0"/>
          <p:cNvPicPr>
            <a:picLocks noChangeAspect="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3738553" y="6305280"/>
            <a:ext cx="223847" cy="393192"/>
          </a:xfrm>
          <a:prstGeom prst="rect">
            <a:avLst/>
          </a:prstGeom>
        </p:spPr>
      </p:pic>
      <p:grpSp>
        <p:nvGrpSpPr>
          <p:cNvPr id="382" name="Green Plus Button"/>
          <p:cNvGrpSpPr/>
          <p:nvPr/>
        </p:nvGrpSpPr>
        <p:grpSpPr>
          <a:xfrm>
            <a:off x="1677262" y="6182497"/>
            <a:ext cx="540000" cy="540000"/>
            <a:chOff x="9861855" y="694581"/>
            <a:chExt cx="1440000" cy="1440000"/>
          </a:xfrm>
        </p:grpSpPr>
        <p:sp>
          <p:nvSpPr>
            <p:cNvPr id="383" name="円/楕円 252"/>
            <p:cNvSpPr/>
            <p:nvPr/>
          </p:nvSpPr>
          <p:spPr>
            <a:xfrm>
              <a:off x="9861855" y="694581"/>
              <a:ext cx="1440000" cy="1440000"/>
            </a:xfrm>
            <a:prstGeom prst="ellipse">
              <a:avLst/>
            </a:prstGeom>
            <a:solidFill>
              <a:srgbClr val="00B050">
                <a:alpha val="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フリーフォーム 260"/>
            <p:cNvSpPr/>
            <p:nvPr/>
          </p:nvSpPr>
          <p:spPr>
            <a:xfrm rot="16200000">
              <a:off x="10129356" y="964581"/>
              <a:ext cx="900000" cy="90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5" name="0"/>
          <p:cNvPicPr>
            <a:picLocks noChangeAspect="1"/>
          </p:cNvPicPr>
          <p:nvPr/>
        </p:nvPicPr>
        <p:blipFill>
          <a:blip r:embed="rId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3847" cy="393192"/>
          </a:xfrm>
          <a:prstGeom prst="rect">
            <a:avLst/>
          </a:prstGeom>
        </p:spPr>
      </p:pic>
      <p:pic>
        <p:nvPicPr>
          <p:cNvPr id="386" name="1"/>
          <p:cNvPicPr>
            <a:picLocks noChangeAspect="1"/>
          </p:cNvPicPr>
          <p:nvPr/>
        </p:nvPicPr>
        <p:blipFill>
          <a:blip r:embed="rId4"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3847" cy="393192"/>
          </a:xfrm>
          <a:prstGeom prst="rect">
            <a:avLst/>
          </a:prstGeom>
        </p:spPr>
      </p:pic>
      <p:pic>
        <p:nvPicPr>
          <p:cNvPr id="387" name="2"/>
          <p:cNvPicPr>
            <a:picLocks noChangeAspect="1"/>
          </p:cNvPicPr>
          <p:nvPr/>
        </p:nvPicPr>
        <p:blipFill>
          <a:blip r:embed="rId5"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3847" cy="393192"/>
          </a:xfrm>
          <a:prstGeom prst="rect">
            <a:avLst/>
          </a:prstGeom>
        </p:spPr>
      </p:pic>
      <p:pic>
        <p:nvPicPr>
          <p:cNvPr id="388" name="3"/>
          <p:cNvPicPr>
            <a:picLocks noChangeAspect="1"/>
          </p:cNvPicPr>
          <p:nvPr/>
        </p:nvPicPr>
        <p:blipFill>
          <a:blip r:embed="rId6"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3847" cy="393192"/>
          </a:xfrm>
          <a:prstGeom prst="rect">
            <a:avLst/>
          </a:prstGeom>
        </p:spPr>
      </p:pic>
      <p:pic>
        <p:nvPicPr>
          <p:cNvPr id="389" name="4"/>
          <p:cNvPicPr>
            <a:picLocks noChangeAspect="1"/>
          </p:cNvPicPr>
          <p:nvPr/>
        </p:nvPicPr>
        <p:blipFill>
          <a:blip r:embed="rId1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58612" y="6301841"/>
            <a:ext cx="225794" cy="393192"/>
          </a:xfrm>
          <a:prstGeom prst="rect">
            <a:avLst/>
          </a:prstGeom>
        </p:spPr>
      </p:pic>
      <p:pic>
        <p:nvPicPr>
          <p:cNvPr id="390" name="5"/>
          <p:cNvPicPr>
            <a:picLocks noChangeAspect="1"/>
          </p:cNvPicPr>
          <p:nvPr/>
        </p:nvPicPr>
        <p:blipFill>
          <a:blip r:embed="rId14"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4961" cy="393192"/>
          </a:xfrm>
          <a:prstGeom prst="rect">
            <a:avLst/>
          </a:prstGeom>
        </p:spPr>
      </p:pic>
      <p:pic>
        <p:nvPicPr>
          <p:cNvPr id="391" name="6"/>
          <p:cNvPicPr>
            <a:picLocks noChangeAspect="1"/>
          </p:cNvPicPr>
          <p:nvPr/>
        </p:nvPicPr>
        <p:blipFill>
          <a:blip r:embed="rId15"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4961" cy="393192"/>
          </a:xfrm>
          <a:prstGeom prst="rect">
            <a:avLst/>
          </a:prstGeom>
        </p:spPr>
      </p:pic>
      <p:pic>
        <p:nvPicPr>
          <p:cNvPr id="392" name="7"/>
          <p:cNvPicPr>
            <a:picLocks noChangeAspect="1"/>
          </p:cNvPicPr>
          <p:nvPr/>
        </p:nvPicPr>
        <p:blipFill>
          <a:blip r:embed="rId16"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4961" cy="393192"/>
          </a:xfrm>
          <a:prstGeom prst="rect">
            <a:avLst/>
          </a:prstGeom>
        </p:spPr>
      </p:pic>
      <p:pic>
        <p:nvPicPr>
          <p:cNvPr id="393" name="8"/>
          <p:cNvPicPr>
            <a:picLocks noChangeAspect="1"/>
          </p:cNvPicPr>
          <p:nvPr/>
        </p:nvPicPr>
        <p:blipFill>
          <a:blip r:embed="rId17"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61660" y="6301841"/>
            <a:ext cx="224961" cy="393192"/>
          </a:xfrm>
          <a:prstGeom prst="rect">
            <a:avLst/>
          </a:prstGeom>
        </p:spPr>
      </p:pic>
      <p:pic>
        <p:nvPicPr>
          <p:cNvPr id="394" name="9"/>
          <p:cNvPicPr>
            <a:picLocks noChangeAspect="1"/>
          </p:cNvPicPr>
          <p:nvPr/>
        </p:nvPicPr>
        <p:blipFill>
          <a:blip r:embed="rId12"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058612" y="6301841"/>
            <a:ext cx="226917" cy="393192"/>
          </a:xfrm>
          <a:prstGeom prst="rect">
            <a:avLst/>
          </a:prstGeom>
        </p:spPr>
      </p:pic>
      <p:pic>
        <p:nvPicPr>
          <p:cNvPr id="395" name="00"/>
          <p:cNvPicPr>
            <a:picLocks noChangeAspect="1"/>
          </p:cNvPicPr>
          <p:nvPr/>
        </p:nvPicPr>
        <p:blipFill>
          <a:blip r:embed="rId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3847" cy="393192"/>
          </a:xfrm>
          <a:prstGeom prst="rect">
            <a:avLst/>
          </a:prstGeom>
        </p:spPr>
      </p:pic>
      <p:pic>
        <p:nvPicPr>
          <p:cNvPr id="396" name="10"/>
          <p:cNvPicPr>
            <a:picLocks noChangeAspect="1"/>
          </p:cNvPicPr>
          <p:nvPr/>
        </p:nvPicPr>
        <p:blipFill>
          <a:blip r:embed="rId4"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3847" cy="393192"/>
          </a:xfrm>
          <a:prstGeom prst="rect">
            <a:avLst/>
          </a:prstGeom>
        </p:spPr>
      </p:pic>
      <p:pic>
        <p:nvPicPr>
          <p:cNvPr id="397" name="20"/>
          <p:cNvPicPr>
            <a:picLocks noChangeAspect="1"/>
          </p:cNvPicPr>
          <p:nvPr/>
        </p:nvPicPr>
        <p:blipFill>
          <a:blip r:embed="rId5"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3847" cy="393192"/>
          </a:xfrm>
          <a:prstGeom prst="rect">
            <a:avLst/>
          </a:prstGeom>
        </p:spPr>
      </p:pic>
      <p:pic>
        <p:nvPicPr>
          <p:cNvPr id="398" name="30"/>
          <p:cNvPicPr>
            <a:picLocks noChangeAspect="1"/>
          </p:cNvPicPr>
          <p:nvPr/>
        </p:nvPicPr>
        <p:blipFill>
          <a:blip r:embed="rId6"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3847" cy="393192"/>
          </a:xfrm>
          <a:prstGeom prst="rect">
            <a:avLst/>
          </a:prstGeom>
        </p:spPr>
      </p:pic>
      <p:pic>
        <p:nvPicPr>
          <p:cNvPr id="399" name="40"/>
          <p:cNvPicPr>
            <a:picLocks noChangeAspect="1"/>
          </p:cNvPicPr>
          <p:nvPr/>
        </p:nvPicPr>
        <p:blipFill>
          <a:blip r:embed="rId1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1768" y="6301841"/>
            <a:ext cx="225794" cy="393192"/>
          </a:xfrm>
          <a:prstGeom prst="rect">
            <a:avLst/>
          </a:prstGeom>
        </p:spPr>
      </p:pic>
      <p:pic>
        <p:nvPicPr>
          <p:cNvPr id="400" name="50"/>
          <p:cNvPicPr>
            <a:picLocks noChangeAspect="1"/>
          </p:cNvPicPr>
          <p:nvPr/>
        </p:nvPicPr>
        <p:blipFill>
          <a:blip r:embed="rId14"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4961" cy="393192"/>
          </a:xfrm>
          <a:prstGeom prst="rect">
            <a:avLst/>
          </a:prstGeom>
        </p:spPr>
      </p:pic>
      <p:pic>
        <p:nvPicPr>
          <p:cNvPr id="401" name="60"/>
          <p:cNvPicPr>
            <a:picLocks noChangeAspect="1"/>
          </p:cNvPicPr>
          <p:nvPr/>
        </p:nvPicPr>
        <p:blipFill>
          <a:blip r:embed="rId15"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4961" cy="393192"/>
          </a:xfrm>
          <a:prstGeom prst="rect">
            <a:avLst/>
          </a:prstGeom>
        </p:spPr>
      </p:pic>
      <p:pic>
        <p:nvPicPr>
          <p:cNvPr id="402" name="70"/>
          <p:cNvPicPr>
            <a:picLocks noChangeAspect="1"/>
          </p:cNvPicPr>
          <p:nvPr/>
        </p:nvPicPr>
        <p:blipFill>
          <a:blip r:embed="rId16"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4961" cy="393192"/>
          </a:xfrm>
          <a:prstGeom prst="rect">
            <a:avLst/>
          </a:prstGeom>
        </p:spPr>
      </p:pic>
      <p:pic>
        <p:nvPicPr>
          <p:cNvPr id="403" name="80"/>
          <p:cNvPicPr>
            <a:picLocks noChangeAspect="1"/>
          </p:cNvPicPr>
          <p:nvPr/>
        </p:nvPicPr>
        <p:blipFill>
          <a:blip r:embed="rId17"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4816" y="6301841"/>
            <a:ext cx="224961" cy="393192"/>
          </a:xfrm>
          <a:prstGeom prst="rect">
            <a:avLst/>
          </a:prstGeom>
        </p:spPr>
      </p:pic>
      <p:pic>
        <p:nvPicPr>
          <p:cNvPr id="404" name="90"/>
          <p:cNvPicPr>
            <a:picLocks noChangeAspect="1"/>
          </p:cNvPicPr>
          <p:nvPr/>
        </p:nvPicPr>
        <p:blipFill>
          <a:blip r:embed="rId12"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801768" y="6301841"/>
            <a:ext cx="226917" cy="393192"/>
          </a:xfrm>
          <a:prstGeom prst="rect">
            <a:avLst/>
          </a:prstGeom>
        </p:spPr>
      </p:pic>
      <p:pic>
        <p:nvPicPr>
          <p:cNvPr id="405" name="0"/>
          <p:cNvPicPr>
            <a:picLocks noChangeAspect="1"/>
          </p:cNvPicPr>
          <p:nvPr/>
        </p:nvPicPr>
        <p:blipFill>
          <a:blip r:embed="rId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311823" y="6301848"/>
            <a:ext cx="223847" cy="393192"/>
          </a:xfrm>
          <a:prstGeom prst="rect">
            <a:avLst/>
          </a:prstGeom>
        </p:spPr>
      </p:pic>
      <p:pic>
        <p:nvPicPr>
          <p:cNvPr id="406" name="0"/>
          <p:cNvPicPr>
            <a:picLocks noChangeAspect="1"/>
          </p:cNvPicPr>
          <p:nvPr/>
        </p:nvPicPr>
        <p:blipFill>
          <a:blip r:embed="rId3" cstate="print">
            <a:duotone>
              <a:prstClr val="black"/>
              <a:srgbClr val="00B050">
                <a:tint val="45000"/>
                <a:satMod val="400000"/>
              </a:srgbClr>
            </a:duotone>
            <a:extLst>
              <a:ext uri="{28A0092B-C50C-407E-A947-70E740481C1C}">
                <a14:useLocalDpi xmlns="" xmlns:a14="http://schemas.microsoft.com/office/drawing/2010/main" val="0"/>
              </a:ext>
            </a:extLst>
          </a:blip>
          <a:stretch>
            <a:fillRect/>
          </a:stretch>
        </p:blipFill>
        <p:spPr>
          <a:xfrm>
            <a:off x="1541857" y="6298980"/>
            <a:ext cx="223847" cy="393192"/>
          </a:xfrm>
          <a:prstGeom prst="rect">
            <a:avLst/>
          </a:prstGeom>
        </p:spPr>
      </p:pic>
      <p:sp>
        <p:nvSpPr>
          <p:cNvPr id="102" name="Rectangle 101"/>
          <p:cNvSpPr/>
          <p:nvPr/>
        </p:nvSpPr>
        <p:spPr>
          <a:xfrm>
            <a:off x="0" y="6858000"/>
            <a:ext cx="9144000" cy="1200329"/>
          </a:xfrm>
          <a:prstGeom prst="rect">
            <a:avLst/>
          </a:prstGeom>
        </p:spPr>
        <p:txBody>
          <a:bodyPr wrap="square">
            <a:spAutoFit/>
          </a:bodyPr>
          <a:lstStyle/>
          <a:p>
            <a:r>
              <a:rPr lang="en-US" b="1" dirty="0" smtClean="0">
                <a:solidFill>
                  <a:srgbClr val="FF0000"/>
                </a:solidFill>
              </a:rPr>
              <a:t>Put the game into PLAY MODE by clicking F5 on your computer keyboard.</a:t>
            </a:r>
          </a:p>
          <a:p>
            <a:endParaRPr lang="en-US" b="1" dirty="0" smtClean="0">
              <a:solidFill>
                <a:srgbClr val="FF0000"/>
              </a:solidFill>
            </a:endParaRPr>
          </a:p>
          <a:p>
            <a:r>
              <a:rPr lang="en-US" b="1" dirty="0" smtClean="0">
                <a:solidFill>
                  <a:srgbClr val="FF0000"/>
                </a:solidFill>
              </a:rPr>
              <a:t>Award points by clicking the check mark.  Each click is worth $100.  So, if a team wins a $400 question, click their team’s contestant four times.  Click ESC to </a:t>
            </a:r>
            <a:r>
              <a:rPr lang="en-US" b="1" dirty="0" smtClean="0">
                <a:solidFill>
                  <a:srgbClr val="FF0000"/>
                </a:solidFill>
              </a:rPr>
              <a:t>escape.</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2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3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3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4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4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4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4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4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4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4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4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5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5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5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5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5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6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6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6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6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6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6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6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6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6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7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37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7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74"/>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7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7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7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37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7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38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87"/>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388"/>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389"/>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9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91"/>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9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93"/>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94"/>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95"/>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397"/>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39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399"/>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0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0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402"/>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403"/>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307"/>
                    </p:tgtEl>
                  </p:cond>
                </p:stCondLst>
                <p:endSync evt="end" delay="0">
                  <p:rtn val="all"/>
                </p:endSync>
                <p:childTnLst>
                  <p:par>
                    <p:cTn id="150" fill="hold">
                      <p:stCondLst>
                        <p:cond delay="0"/>
                      </p:stCondLst>
                      <p:childTnLst>
                        <p:par>
                          <p:cTn id="151" fill="hold">
                            <p:stCondLst>
                              <p:cond delay="0"/>
                            </p:stCondLst>
                            <p:childTnLst>
                              <p:par>
                                <p:cTn id="152" presetID="1" presetClass="entr" presetSubtype="0" fill="hold" nodeType="withEffect">
                                  <p:stCondLst>
                                    <p:cond delay="0"/>
                                  </p:stCondLst>
                                  <p:childTnLst>
                                    <p:set>
                                      <p:cBhvr>
                                        <p:cTn id="153" dur="1" fill="hold">
                                          <p:stCondLst>
                                            <p:cond delay="0"/>
                                          </p:stCondLst>
                                        </p:cTn>
                                        <p:tgtEl>
                                          <p:spTgt spid="311"/>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330"/>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31"/>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311"/>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312"/>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312"/>
                                        </p:tgtEl>
                                        <p:attrNameLst>
                                          <p:attrName>style.visibility</p:attrName>
                                        </p:attrNameLst>
                                      </p:cBhvr>
                                      <p:to>
                                        <p:strVal val="hidden"/>
                                      </p:to>
                                    </p:set>
                                  </p:childTnLst>
                                </p:cTn>
                              </p:par>
                              <p:par>
                                <p:cTn id="168" presetID="1" presetClass="entr" presetSubtype="0" fill="hold" nodeType="withEffect">
                                  <p:stCondLst>
                                    <p:cond delay="0"/>
                                  </p:stCondLst>
                                  <p:childTnLst>
                                    <p:set>
                                      <p:cBhvr>
                                        <p:cTn id="169" dur="1" fill="hold">
                                          <p:stCondLst>
                                            <p:cond delay="0"/>
                                          </p:stCondLst>
                                        </p:cTn>
                                        <p:tgtEl>
                                          <p:spTgt spid="313"/>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313"/>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314"/>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nodeType="clickEffect">
                                  <p:stCondLst>
                                    <p:cond delay="0"/>
                                  </p:stCondLst>
                                  <p:childTnLst>
                                    <p:set>
                                      <p:cBhvr>
                                        <p:cTn id="179" dur="1" fill="hold">
                                          <p:stCondLst>
                                            <p:cond delay="0"/>
                                          </p:stCondLst>
                                        </p:cTn>
                                        <p:tgtEl>
                                          <p:spTgt spid="314"/>
                                        </p:tgtEl>
                                        <p:attrNameLst>
                                          <p:attrName>style.visibility</p:attrName>
                                        </p:attrNameLst>
                                      </p:cBhvr>
                                      <p:to>
                                        <p:strVal val="hidden"/>
                                      </p:to>
                                    </p:set>
                                  </p:childTnLst>
                                </p:cTn>
                              </p:par>
                              <p:par>
                                <p:cTn id="180" presetID="1" presetClass="entr" presetSubtype="0" fill="hold" nodeType="withEffect">
                                  <p:stCondLst>
                                    <p:cond delay="0"/>
                                  </p:stCondLst>
                                  <p:childTnLst>
                                    <p:set>
                                      <p:cBhvr>
                                        <p:cTn id="181" dur="1" fill="hold">
                                          <p:stCondLst>
                                            <p:cond delay="0"/>
                                          </p:stCondLst>
                                        </p:cTn>
                                        <p:tgtEl>
                                          <p:spTgt spid="315"/>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xit" presetSubtype="0" fill="hold" nodeType="clickEffect">
                                  <p:stCondLst>
                                    <p:cond delay="0"/>
                                  </p:stCondLst>
                                  <p:childTnLst>
                                    <p:set>
                                      <p:cBhvr>
                                        <p:cTn id="185" dur="1" fill="hold">
                                          <p:stCondLst>
                                            <p:cond delay="0"/>
                                          </p:stCondLst>
                                        </p:cTn>
                                        <p:tgtEl>
                                          <p:spTgt spid="31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316"/>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0"/>
                                          </p:stCondLst>
                                        </p:cTn>
                                        <p:tgtEl>
                                          <p:spTgt spid="316"/>
                                        </p:tgtEl>
                                        <p:attrNameLst>
                                          <p:attrName>style.visibility</p:attrName>
                                        </p:attrNameLst>
                                      </p:cBhvr>
                                      <p:to>
                                        <p:strVal val="hidden"/>
                                      </p:to>
                                    </p:set>
                                  </p:childTnLst>
                                </p:cTn>
                              </p:par>
                              <p:par>
                                <p:cTn id="192" presetID="1" presetClass="entr" presetSubtype="0" fill="hold" nodeType="withEffect">
                                  <p:stCondLst>
                                    <p:cond delay="0"/>
                                  </p:stCondLst>
                                  <p:childTnLst>
                                    <p:set>
                                      <p:cBhvr>
                                        <p:cTn id="193" dur="1" fill="hold">
                                          <p:stCondLst>
                                            <p:cond delay="0"/>
                                          </p:stCondLst>
                                        </p:cTn>
                                        <p:tgtEl>
                                          <p:spTgt spid="317"/>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nodeType="clickEffect">
                                  <p:stCondLst>
                                    <p:cond delay="0"/>
                                  </p:stCondLst>
                                  <p:childTnLst>
                                    <p:set>
                                      <p:cBhvr>
                                        <p:cTn id="197" dur="1" fill="hold">
                                          <p:stCondLst>
                                            <p:cond delay="0"/>
                                          </p:stCondLst>
                                        </p:cTn>
                                        <p:tgtEl>
                                          <p:spTgt spid="317"/>
                                        </p:tgtEl>
                                        <p:attrNameLst>
                                          <p:attrName>style.visibility</p:attrName>
                                        </p:attrNameLst>
                                      </p:cBhvr>
                                      <p:to>
                                        <p:strVal val="hidden"/>
                                      </p:to>
                                    </p:set>
                                  </p:childTnLst>
                                </p:cTn>
                              </p:par>
                              <p:par>
                                <p:cTn id="198" presetID="1" presetClass="entr" presetSubtype="0" fill="hold" nodeType="withEffect">
                                  <p:stCondLst>
                                    <p:cond delay="0"/>
                                  </p:stCondLst>
                                  <p:childTnLst>
                                    <p:set>
                                      <p:cBhvr>
                                        <p:cTn id="199" dur="1" fill="hold">
                                          <p:stCondLst>
                                            <p:cond delay="0"/>
                                          </p:stCondLst>
                                        </p:cTn>
                                        <p:tgtEl>
                                          <p:spTgt spid="31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318"/>
                                        </p:tgtEl>
                                        <p:attrNameLst>
                                          <p:attrName>style.visibility</p:attrName>
                                        </p:attrNameLst>
                                      </p:cBhvr>
                                      <p:to>
                                        <p:strVal val="hidden"/>
                                      </p:to>
                                    </p:set>
                                  </p:childTnLst>
                                </p:cTn>
                              </p:par>
                              <p:par>
                                <p:cTn id="204" presetID="1" presetClass="entr" presetSubtype="0" fill="hold" nodeType="withEffect">
                                  <p:stCondLst>
                                    <p:cond delay="0"/>
                                  </p:stCondLst>
                                  <p:childTnLst>
                                    <p:set>
                                      <p:cBhvr>
                                        <p:cTn id="205" dur="1" fill="hold">
                                          <p:stCondLst>
                                            <p:cond delay="0"/>
                                          </p:stCondLst>
                                        </p:cTn>
                                        <p:tgtEl>
                                          <p:spTgt spid="319"/>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nodeType="clickEffect">
                                  <p:stCondLst>
                                    <p:cond delay="0"/>
                                  </p:stCondLst>
                                  <p:childTnLst>
                                    <p:set>
                                      <p:cBhvr>
                                        <p:cTn id="209" dur="1" fill="hold">
                                          <p:stCondLst>
                                            <p:cond delay="0"/>
                                          </p:stCondLst>
                                        </p:cTn>
                                        <p:tgtEl>
                                          <p:spTgt spid="319"/>
                                        </p:tgtEl>
                                        <p:attrNameLst>
                                          <p:attrName>style.visibility</p:attrName>
                                        </p:attrNameLst>
                                      </p:cBhvr>
                                      <p:to>
                                        <p:strVal val="hidden"/>
                                      </p:to>
                                    </p:set>
                                  </p:childTnLst>
                                </p:cTn>
                              </p:par>
                              <p:par>
                                <p:cTn id="210" presetID="1" presetClass="entr" presetSubtype="0" fill="hold" nodeType="withEffect">
                                  <p:stCondLst>
                                    <p:cond delay="0"/>
                                  </p:stCondLst>
                                  <p:childTnLst>
                                    <p:set>
                                      <p:cBhvr>
                                        <p:cTn id="211" dur="1" fill="hold">
                                          <p:stCondLst>
                                            <p:cond delay="0"/>
                                          </p:stCondLst>
                                        </p:cTn>
                                        <p:tgtEl>
                                          <p:spTgt spid="321"/>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10"/>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nodeType="clickEffect">
                                  <p:stCondLst>
                                    <p:cond delay="0"/>
                                  </p:stCondLst>
                                  <p:childTnLst>
                                    <p:set>
                                      <p:cBhvr>
                                        <p:cTn id="217" dur="1" fill="hold">
                                          <p:stCondLst>
                                            <p:cond delay="0"/>
                                          </p:stCondLst>
                                        </p:cTn>
                                        <p:tgtEl>
                                          <p:spTgt spid="310"/>
                                        </p:tgtEl>
                                        <p:attrNameLst>
                                          <p:attrName>style.visibility</p:attrName>
                                        </p:attrNameLst>
                                      </p:cBhvr>
                                      <p:to>
                                        <p:strVal val="hidden"/>
                                      </p:to>
                                    </p:set>
                                  </p:childTnLst>
                                </p:cTn>
                              </p:par>
                              <p:par>
                                <p:cTn id="218" presetID="1" presetClass="entr" presetSubtype="0" fill="hold" nodeType="withEffect">
                                  <p:stCondLst>
                                    <p:cond delay="0"/>
                                  </p:stCondLst>
                                  <p:childTnLst>
                                    <p:set>
                                      <p:cBhvr>
                                        <p:cTn id="219" dur="1" fill="hold">
                                          <p:stCondLst>
                                            <p:cond delay="0"/>
                                          </p:stCondLst>
                                        </p:cTn>
                                        <p:tgtEl>
                                          <p:spTgt spid="311"/>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0"/>
                                          </p:stCondLst>
                                        </p:cTn>
                                        <p:tgtEl>
                                          <p:spTgt spid="311"/>
                                        </p:tgtEl>
                                        <p:attrNameLst>
                                          <p:attrName>style.visibility</p:attrName>
                                        </p:attrNameLst>
                                      </p:cBhvr>
                                      <p:to>
                                        <p:strVal val="hidden"/>
                                      </p:to>
                                    </p:set>
                                  </p:childTnLst>
                                </p:cTn>
                              </p:par>
                              <p:par>
                                <p:cTn id="224" presetID="1" presetClass="entr" presetSubtype="0" fill="hold" nodeType="withEffect">
                                  <p:stCondLst>
                                    <p:cond delay="0"/>
                                  </p:stCondLst>
                                  <p:childTnLst>
                                    <p:set>
                                      <p:cBhvr>
                                        <p:cTn id="225" dur="1" fill="hold">
                                          <p:stCondLst>
                                            <p:cond delay="0"/>
                                          </p:stCondLst>
                                        </p:cTn>
                                        <p:tgtEl>
                                          <p:spTgt spid="312"/>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xit" presetSubtype="0" fill="hold" nodeType="clickEffect">
                                  <p:stCondLst>
                                    <p:cond delay="0"/>
                                  </p:stCondLst>
                                  <p:childTnLst>
                                    <p:set>
                                      <p:cBhvr>
                                        <p:cTn id="229" dur="1" fill="hold">
                                          <p:stCondLst>
                                            <p:cond delay="0"/>
                                          </p:stCondLst>
                                        </p:cTn>
                                        <p:tgtEl>
                                          <p:spTgt spid="312"/>
                                        </p:tgtEl>
                                        <p:attrNameLst>
                                          <p:attrName>style.visibility</p:attrName>
                                        </p:attrNameLst>
                                      </p:cBhvr>
                                      <p:to>
                                        <p:strVal val="hidden"/>
                                      </p:to>
                                    </p:set>
                                  </p:childTnLst>
                                </p:cTn>
                              </p:par>
                              <p:par>
                                <p:cTn id="230" presetID="1" presetClass="entr" presetSubtype="0" fill="hold" nodeType="withEffect">
                                  <p:stCondLst>
                                    <p:cond delay="0"/>
                                  </p:stCondLst>
                                  <p:childTnLst>
                                    <p:set>
                                      <p:cBhvr>
                                        <p:cTn id="231" dur="1" fill="hold">
                                          <p:stCondLst>
                                            <p:cond delay="0"/>
                                          </p:stCondLst>
                                        </p:cTn>
                                        <p:tgtEl>
                                          <p:spTgt spid="313"/>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nodeType="clickEffect">
                                  <p:stCondLst>
                                    <p:cond delay="0"/>
                                  </p:stCondLst>
                                  <p:childTnLst>
                                    <p:set>
                                      <p:cBhvr>
                                        <p:cTn id="235" dur="1" fill="hold">
                                          <p:stCondLst>
                                            <p:cond delay="0"/>
                                          </p:stCondLst>
                                        </p:cTn>
                                        <p:tgtEl>
                                          <p:spTgt spid="313"/>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314"/>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 presetClass="exit" presetSubtype="0" fill="hold" nodeType="clickEffect">
                                  <p:stCondLst>
                                    <p:cond delay="0"/>
                                  </p:stCondLst>
                                  <p:childTnLst>
                                    <p:set>
                                      <p:cBhvr>
                                        <p:cTn id="241" dur="1" fill="hold">
                                          <p:stCondLst>
                                            <p:cond delay="0"/>
                                          </p:stCondLst>
                                        </p:cTn>
                                        <p:tgtEl>
                                          <p:spTgt spid="314"/>
                                        </p:tgtEl>
                                        <p:attrNameLst>
                                          <p:attrName>style.visibility</p:attrName>
                                        </p:attrNameLst>
                                      </p:cBhvr>
                                      <p:to>
                                        <p:strVal val="hidden"/>
                                      </p:to>
                                    </p:set>
                                  </p:childTnLst>
                                </p:cTn>
                              </p:par>
                              <p:par>
                                <p:cTn id="242" presetID="1" presetClass="entr" presetSubtype="0" fill="hold" nodeType="withEffect">
                                  <p:stCondLst>
                                    <p:cond delay="0"/>
                                  </p:stCondLst>
                                  <p:childTnLst>
                                    <p:set>
                                      <p:cBhvr>
                                        <p:cTn id="243" dur="1" fill="hold">
                                          <p:stCondLst>
                                            <p:cond delay="0"/>
                                          </p:stCondLst>
                                        </p:cTn>
                                        <p:tgtEl>
                                          <p:spTgt spid="315"/>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0"/>
                                          </p:stCondLst>
                                        </p:cTn>
                                        <p:tgtEl>
                                          <p:spTgt spid="315"/>
                                        </p:tgtEl>
                                        <p:attrNameLst>
                                          <p:attrName>style.visibility</p:attrName>
                                        </p:attrNameLst>
                                      </p:cBhvr>
                                      <p:to>
                                        <p:strVal val="hidden"/>
                                      </p:to>
                                    </p:set>
                                  </p:childTnLst>
                                </p:cTn>
                              </p:par>
                              <p:par>
                                <p:cTn id="248" presetID="1" presetClass="entr" presetSubtype="0" fill="hold" nodeType="withEffect">
                                  <p:stCondLst>
                                    <p:cond delay="0"/>
                                  </p:stCondLst>
                                  <p:childTnLst>
                                    <p:set>
                                      <p:cBhvr>
                                        <p:cTn id="249" dur="1" fill="hold">
                                          <p:stCondLst>
                                            <p:cond delay="0"/>
                                          </p:stCondLst>
                                        </p:cTn>
                                        <p:tgtEl>
                                          <p:spTgt spid="316"/>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nodeType="clickEffect">
                                  <p:stCondLst>
                                    <p:cond delay="0"/>
                                  </p:stCondLst>
                                  <p:childTnLst>
                                    <p:set>
                                      <p:cBhvr>
                                        <p:cTn id="253" dur="1" fill="hold">
                                          <p:stCondLst>
                                            <p:cond delay="0"/>
                                          </p:stCondLst>
                                        </p:cTn>
                                        <p:tgtEl>
                                          <p:spTgt spid="316"/>
                                        </p:tgtEl>
                                        <p:attrNameLst>
                                          <p:attrName>style.visibility</p:attrName>
                                        </p:attrNameLst>
                                      </p:cBhvr>
                                      <p:to>
                                        <p:strVal val="hidden"/>
                                      </p:to>
                                    </p:set>
                                  </p:childTnLst>
                                </p:cTn>
                              </p:par>
                              <p:par>
                                <p:cTn id="254" presetID="1" presetClass="entr" presetSubtype="0" fill="hold" nodeType="withEffect">
                                  <p:stCondLst>
                                    <p:cond delay="0"/>
                                  </p:stCondLst>
                                  <p:childTnLst>
                                    <p:set>
                                      <p:cBhvr>
                                        <p:cTn id="255" dur="1" fill="hold">
                                          <p:stCondLst>
                                            <p:cond delay="0"/>
                                          </p:stCondLst>
                                        </p:cTn>
                                        <p:tgtEl>
                                          <p:spTgt spid="317"/>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0"/>
                                          </p:stCondLst>
                                        </p:cTn>
                                        <p:tgtEl>
                                          <p:spTgt spid="317"/>
                                        </p:tgtEl>
                                        <p:attrNameLst>
                                          <p:attrName>style.visibility</p:attrName>
                                        </p:attrNameLst>
                                      </p:cBhvr>
                                      <p:to>
                                        <p:strVal val="hidden"/>
                                      </p:to>
                                    </p:set>
                                  </p:childTnLst>
                                </p:cTn>
                              </p:par>
                              <p:par>
                                <p:cTn id="260" presetID="1" presetClass="entr" presetSubtype="0" fill="hold" nodeType="withEffect">
                                  <p:stCondLst>
                                    <p:cond delay="0"/>
                                  </p:stCondLst>
                                  <p:childTnLst>
                                    <p:set>
                                      <p:cBhvr>
                                        <p:cTn id="261" dur="1" fill="hold">
                                          <p:stCondLst>
                                            <p:cond delay="0"/>
                                          </p:stCondLst>
                                        </p:cTn>
                                        <p:tgtEl>
                                          <p:spTgt spid="318"/>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1" presetClass="exit" presetSubtype="0" fill="hold" nodeType="clickEffect">
                                  <p:stCondLst>
                                    <p:cond delay="0"/>
                                  </p:stCondLst>
                                  <p:childTnLst>
                                    <p:set>
                                      <p:cBhvr>
                                        <p:cTn id="265" dur="1" fill="hold">
                                          <p:stCondLst>
                                            <p:cond delay="0"/>
                                          </p:stCondLst>
                                        </p:cTn>
                                        <p:tgtEl>
                                          <p:spTgt spid="318"/>
                                        </p:tgtEl>
                                        <p:attrNameLst>
                                          <p:attrName>style.visibility</p:attrName>
                                        </p:attrNameLst>
                                      </p:cBhvr>
                                      <p:to>
                                        <p:strVal val="hidden"/>
                                      </p:to>
                                    </p:set>
                                  </p:childTnLst>
                                </p:cTn>
                              </p:par>
                              <p:par>
                                <p:cTn id="266" presetID="1" presetClass="entr" presetSubtype="0" fill="hold" nodeType="withEffect">
                                  <p:stCondLst>
                                    <p:cond delay="0"/>
                                  </p:stCondLst>
                                  <p:childTnLst>
                                    <p:set>
                                      <p:cBhvr>
                                        <p:cTn id="267" dur="1" fill="hold">
                                          <p:stCondLst>
                                            <p:cond delay="0"/>
                                          </p:stCondLst>
                                        </p:cTn>
                                        <p:tgtEl>
                                          <p:spTgt spid="319"/>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0"/>
                                          </p:stCondLst>
                                        </p:cTn>
                                        <p:tgtEl>
                                          <p:spTgt spid="321"/>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319"/>
                                        </p:tgtEl>
                                        <p:attrNameLst>
                                          <p:attrName>style.visibility</p:attrName>
                                        </p:attrNameLst>
                                      </p:cBhvr>
                                      <p:to>
                                        <p:strVal val="hidden"/>
                                      </p:to>
                                    </p:set>
                                  </p:childTnLst>
                                </p:cTn>
                              </p:par>
                              <p:par>
                                <p:cTn id="274" presetID="1" presetClass="entr" presetSubtype="0" fill="hold" nodeType="withEffect">
                                  <p:stCondLst>
                                    <p:cond delay="0"/>
                                  </p:stCondLst>
                                  <p:childTnLst>
                                    <p:set>
                                      <p:cBhvr>
                                        <p:cTn id="275" dur="1" fill="hold">
                                          <p:stCondLst>
                                            <p:cond delay="0"/>
                                          </p:stCondLst>
                                        </p:cTn>
                                        <p:tgtEl>
                                          <p:spTgt spid="322"/>
                                        </p:tgtEl>
                                        <p:attrNameLst>
                                          <p:attrName>style.visibility</p:attrName>
                                        </p:attrNameLst>
                                      </p:cBhvr>
                                      <p:to>
                                        <p:strVal val="visible"/>
                                      </p:to>
                                    </p:set>
                                  </p:childTnLst>
                                </p:cTn>
                              </p:par>
                              <p:par>
                                <p:cTn id="276" presetID="1" presetClass="entr" presetSubtype="0" fill="hold" nodeType="withEffect">
                                  <p:stCondLst>
                                    <p:cond delay="0"/>
                                  </p:stCondLst>
                                  <p:childTnLst>
                                    <p:set>
                                      <p:cBhvr>
                                        <p:cTn id="277" dur="1" fill="hold">
                                          <p:stCondLst>
                                            <p:cond delay="0"/>
                                          </p:stCondLst>
                                        </p:cTn>
                                        <p:tgtEl>
                                          <p:spTgt spid="310"/>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1" presetClass="exit" presetSubtype="0" fill="hold" nodeType="clickEffect">
                                  <p:stCondLst>
                                    <p:cond delay="0"/>
                                  </p:stCondLst>
                                  <p:childTnLst>
                                    <p:set>
                                      <p:cBhvr>
                                        <p:cTn id="281" dur="1" fill="hold">
                                          <p:stCondLst>
                                            <p:cond delay="0"/>
                                          </p:stCondLst>
                                        </p:cTn>
                                        <p:tgtEl>
                                          <p:spTgt spid="310"/>
                                        </p:tgtEl>
                                        <p:attrNameLst>
                                          <p:attrName>style.visibility</p:attrName>
                                        </p:attrNameLst>
                                      </p:cBhvr>
                                      <p:to>
                                        <p:strVal val="hidden"/>
                                      </p:to>
                                    </p:set>
                                  </p:childTnLst>
                                </p:cTn>
                              </p:par>
                              <p:par>
                                <p:cTn id="282" presetID="1" presetClass="entr" presetSubtype="0" fill="hold" nodeType="withEffect">
                                  <p:stCondLst>
                                    <p:cond delay="0"/>
                                  </p:stCondLst>
                                  <p:childTnLst>
                                    <p:set>
                                      <p:cBhvr>
                                        <p:cTn id="283" dur="1" fill="hold">
                                          <p:stCondLst>
                                            <p:cond delay="0"/>
                                          </p:stCondLst>
                                        </p:cTn>
                                        <p:tgtEl>
                                          <p:spTgt spid="311"/>
                                        </p:tgtEl>
                                        <p:attrNameLst>
                                          <p:attrName>style.visibility</p:attrName>
                                        </p:attrNameLst>
                                      </p:cBhvr>
                                      <p:to>
                                        <p:strVal val="visible"/>
                                      </p:to>
                                    </p:set>
                                  </p:childTnLst>
                                </p:cTn>
                              </p:par>
                            </p:childTnLst>
                          </p:cTn>
                        </p:par>
                      </p:childTnLst>
                    </p:cTn>
                  </p:par>
                  <p:par>
                    <p:cTn id="284" fill="hold">
                      <p:stCondLst>
                        <p:cond delay="indefinite"/>
                      </p:stCondLst>
                      <p:childTnLst>
                        <p:par>
                          <p:cTn id="285" fill="hold">
                            <p:stCondLst>
                              <p:cond delay="0"/>
                            </p:stCondLst>
                            <p:childTnLst>
                              <p:par>
                                <p:cTn id="286" presetID="1" presetClass="exit" presetSubtype="0" fill="hold" nodeType="clickEffect">
                                  <p:stCondLst>
                                    <p:cond delay="0"/>
                                  </p:stCondLst>
                                  <p:childTnLst>
                                    <p:set>
                                      <p:cBhvr>
                                        <p:cTn id="287" dur="1" fill="hold">
                                          <p:stCondLst>
                                            <p:cond delay="0"/>
                                          </p:stCondLst>
                                        </p:cTn>
                                        <p:tgtEl>
                                          <p:spTgt spid="311"/>
                                        </p:tgtEl>
                                        <p:attrNameLst>
                                          <p:attrName>style.visibility</p:attrName>
                                        </p:attrNameLst>
                                      </p:cBhvr>
                                      <p:to>
                                        <p:strVal val="hidden"/>
                                      </p:to>
                                    </p:set>
                                  </p:childTnLst>
                                </p:cTn>
                              </p:par>
                              <p:par>
                                <p:cTn id="288" presetID="1" presetClass="entr" presetSubtype="0" fill="hold" nodeType="withEffect">
                                  <p:stCondLst>
                                    <p:cond delay="0"/>
                                  </p:stCondLst>
                                  <p:childTnLst>
                                    <p:set>
                                      <p:cBhvr>
                                        <p:cTn id="289" dur="1" fill="hold">
                                          <p:stCondLst>
                                            <p:cond delay="0"/>
                                          </p:stCondLst>
                                        </p:cTn>
                                        <p:tgtEl>
                                          <p:spTgt spid="312"/>
                                        </p:tgtEl>
                                        <p:attrNameLst>
                                          <p:attrName>style.visibility</p:attrName>
                                        </p:attrNameLst>
                                      </p:cBhvr>
                                      <p:to>
                                        <p:strVal val="visible"/>
                                      </p:to>
                                    </p:set>
                                  </p:childTnLst>
                                </p:cTn>
                              </p:par>
                            </p:childTnLst>
                          </p:cTn>
                        </p:par>
                      </p:childTnLst>
                    </p:cTn>
                  </p:par>
                  <p:par>
                    <p:cTn id="290" fill="hold">
                      <p:stCondLst>
                        <p:cond delay="indefinite"/>
                      </p:stCondLst>
                      <p:childTnLst>
                        <p:par>
                          <p:cTn id="291" fill="hold">
                            <p:stCondLst>
                              <p:cond delay="0"/>
                            </p:stCondLst>
                            <p:childTnLst>
                              <p:par>
                                <p:cTn id="292" presetID="1" presetClass="exit" presetSubtype="0" fill="hold" nodeType="clickEffect">
                                  <p:stCondLst>
                                    <p:cond delay="0"/>
                                  </p:stCondLst>
                                  <p:childTnLst>
                                    <p:set>
                                      <p:cBhvr>
                                        <p:cTn id="293" dur="1" fill="hold">
                                          <p:stCondLst>
                                            <p:cond delay="0"/>
                                          </p:stCondLst>
                                        </p:cTn>
                                        <p:tgtEl>
                                          <p:spTgt spid="312"/>
                                        </p:tgtEl>
                                        <p:attrNameLst>
                                          <p:attrName>style.visibility</p:attrName>
                                        </p:attrNameLst>
                                      </p:cBhvr>
                                      <p:to>
                                        <p:strVal val="hidden"/>
                                      </p:to>
                                    </p:set>
                                  </p:childTnLst>
                                </p:cTn>
                              </p:par>
                              <p:par>
                                <p:cTn id="294" presetID="1" presetClass="entr" presetSubtype="0" fill="hold" nodeType="withEffect">
                                  <p:stCondLst>
                                    <p:cond delay="0"/>
                                  </p:stCondLst>
                                  <p:childTnLst>
                                    <p:set>
                                      <p:cBhvr>
                                        <p:cTn id="295" dur="1" fill="hold">
                                          <p:stCondLst>
                                            <p:cond delay="0"/>
                                          </p:stCondLst>
                                        </p:cTn>
                                        <p:tgtEl>
                                          <p:spTgt spid="313"/>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nodeType="clickEffect">
                                  <p:stCondLst>
                                    <p:cond delay="0"/>
                                  </p:stCondLst>
                                  <p:childTnLst>
                                    <p:set>
                                      <p:cBhvr>
                                        <p:cTn id="299" dur="1" fill="hold">
                                          <p:stCondLst>
                                            <p:cond delay="0"/>
                                          </p:stCondLst>
                                        </p:cTn>
                                        <p:tgtEl>
                                          <p:spTgt spid="313"/>
                                        </p:tgtEl>
                                        <p:attrNameLst>
                                          <p:attrName>style.visibility</p:attrName>
                                        </p:attrNameLst>
                                      </p:cBhvr>
                                      <p:to>
                                        <p:strVal val="hidden"/>
                                      </p:to>
                                    </p:set>
                                  </p:childTnLst>
                                </p:cTn>
                              </p:par>
                              <p:par>
                                <p:cTn id="300" presetID="1" presetClass="entr" presetSubtype="0" fill="hold" nodeType="withEffect">
                                  <p:stCondLst>
                                    <p:cond delay="0"/>
                                  </p:stCondLst>
                                  <p:childTnLst>
                                    <p:set>
                                      <p:cBhvr>
                                        <p:cTn id="301" dur="1" fill="hold">
                                          <p:stCondLst>
                                            <p:cond delay="0"/>
                                          </p:stCondLst>
                                        </p:cTn>
                                        <p:tgtEl>
                                          <p:spTgt spid="314"/>
                                        </p:tgtEl>
                                        <p:attrNameLst>
                                          <p:attrName>style.visibility</p:attrName>
                                        </p:attrNameLst>
                                      </p:cBhvr>
                                      <p:to>
                                        <p:strVal val="visible"/>
                                      </p:to>
                                    </p:set>
                                  </p:childTnLst>
                                </p:cTn>
                              </p:par>
                            </p:childTnLst>
                          </p:cTn>
                        </p:par>
                      </p:childTnLst>
                    </p:cTn>
                  </p:par>
                  <p:par>
                    <p:cTn id="302" fill="hold">
                      <p:stCondLst>
                        <p:cond delay="indefinite"/>
                      </p:stCondLst>
                      <p:childTnLst>
                        <p:par>
                          <p:cTn id="303" fill="hold">
                            <p:stCondLst>
                              <p:cond delay="0"/>
                            </p:stCondLst>
                            <p:childTnLst>
                              <p:par>
                                <p:cTn id="304" presetID="1" presetClass="exit" presetSubtype="0" fill="hold" nodeType="clickEffect">
                                  <p:stCondLst>
                                    <p:cond delay="0"/>
                                  </p:stCondLst>
                                  <p:childTnLst>
                                    <p:set>
                                      <p:cBhvr>
                                        <p:cTn id="305" dur="1" fill="hold">
                                          <p:stCondLst>
                                            <p:cond delay="0"/>
                                          </p:stCondLst>
                                        </p:cTn>
                                        <p:tgtEl>
                                          <p:spTgt spid="314"/>
                                        </p:tgtEl>
                                        <p:attrNameLst>
                                          <p:attrName>style.visibility</p:attrName>
                                        </p:attrNameLst>
                                      </p:cBhvr>
                                      <p:to>
                                        <p:strVal val="hidden"/>
                                      </p:to>
                                    </p:set>
                                  </p:childTnLst>
                                </p:cTn>
                              </p:par>
                              <p:par>
                                <p:cTn id="306" presetID="1" presetClass="entr" presetSubtype="0" fill="hold" nodeType="withEffect">
                                  <p:stCondLst>
                                    <p:cond delay="0"/>
                                  </p:stCondLst>
                                  <p:childTnLst>
                                    <p:set>
                                      <p:cBhvr>
                                        <p:cTn id="307" dur="1" fill="hold">
                                          <p:stCondLst>
                                            <p:cond delay="0"/>
                                          </p:stCondLst>
                                        </p:cTn>
                                        <p:tgtEl>
                                          <p:spTgt spid="315"/>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nodeType="clickEffect">
                                  <p:stCondLst>
                                    <p:cond delay="0"/>
                                  </p:stCondLst>
                                  <p:childTnLst>
                                    <p:set>
                                      <p:cBhvr>
                                        <p:cTn id="311" dur="1" fill="hold">
                                          <p:stCondLst>
                                            <p:cond delay="0"/>
                                          </p:stCondLst>
                                        </p:cTn>
                                        <p:tgtEl>
                                          <p:spTgt spid="315"/>
                                        </p:tgtEl>
                                        <p:attrNameLst>
                                          <p:attrName>style.visibility</p:attrName>
                                        </p:attrNameLst>
                                      </p:cBhvr>
                                      <p:to>
                                        <p:strVal val="hidden"/>
                                      </p:to>
                                    </p:set>
                                  </p:childTnLst>
                                </p:cTn>
                              </p:par>
                              <p:par>
                                <p:cTn id="312" presetID="1" presetClass="entr" presetSubtype="0" fill="hold" nodeType="withEffect">
                                  <p:stCondLst>
                                    <p:cond delay="0"/>
                                  </p:stCondLst>
                                  <p:childTnLst>
                                    <p:set>
                                      <p:cBhvr>
                                        <p:cTn id="313" dur="1" fill="hold">
                                          <p:stCondLst>
                                            <p:cond delay="0"/>
                                          </p:stCondLst>
                                        </p:cTn>
                                        <p:tgtEl>
                                          <p:spTgt spid="316"/>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1" presetClass="exit" presetSubtype="0" fill="hold" nodeType="clickEffect">
                                  <p:stCondLst>
                                    <p:cond delay="0"/>
                                  </p:stCondLst>
                                  <p:childTnLst>
                                    <p:set>
                                      <p:cBhvr>
                                        <p:cTn id="317" dur="1" fill="hold">
                                          <p:stCondLst>
                                            <p:cond delay="0"/>
                                          </p:stCondLst>
                                        </p:cTn>
                                        <p:tgtEl>
                                          <p:spTgt spid="316"/>
                                        </p:tgtEl>
                                        <p:attrNameLst>
                                          <p:attrName>style.visibility</p:attrName>
                                        </p:attrNameLst>
                                      </p:cBhvr>
                                      <p:to>
                                        <p:strVal val="hidden"/>
                                      </p:to>
                                    </p:set>
                                  </p:childTnLst>
                                </p:cTn>
                              </p:par>
                              <p:par>
                                <p:cTn id="318" presetID="1" presetClass="entr" presetSubtype="0" fill="hold" nodeType="withEffect">
                                  <p:stCondLst>
                                    <p:cond delay="0"/>
                                  </p:stCondLst>
                                  <p:childTnLst>
                                    <p:set>
                                      <p:cBhvr>
                                        <p:cTn id="319" dur="1" fill="hold">
                                          <p:stCondLst>
                                            <p:cond delay="0"/>
                                          </p:stCondLst>
                                        </p:cTn>
                                        <p:tgtEl>
                                          <p:spTgt spid="317"/>
                                        </p:tgtEl>
                                        <p:attrNameLst>
                                          <p:attrName>style.visibility</p:attrName>
                                        </p:attrNameLst>
                                      </p:cBhvr>
                                      <p:to>
                                        <p:strVal val="visible"/>
                                      </p:to>
                                    </p:set>
                                  </p:childTnLst>
                                </p:cTn>
                              </p:par>
                            </p:childTnLst>
                          </p:cTn>
                        </p:par>
                      </p:childTnLst>
                    </p:cTn>
                  </p:par>
                  <p:par>
                    <p:cTn id="320" fill="hold">
                      <p:stCondLst>
                        <p:cond delay="indefinite"/>
                      </p:stCondLst>
                      <p:childTnLst>
                        <p:par>
                          <p:cTn id="321" fill="hold">
                            <p:stCondLst>
                              <p:cond delay="0"/>
                            </p:stCondLst>
                            <p:childTnLst>
                              <p:par>
                                <p:cTn id="322" presetID="1" presetClass="exit" presetSubtype="0" fill="hold" nodeType="clickEffect">
                                  <p:stCondLst>
                                    <p:cond delay="0"/>
                                  </p:stCondLst>
                                  <p:childTnLst>
                                    <p:set>
                                      <p:cBhvr>
                                        <p:cTn id="323" dur="1" fill="hold">
                                          <p:stCondLst>
                                            <p:cond delay="0"/>
                                          </p:stCondLst>
                                        </p:cTn>
                                        <p:tgtEl>
                                          <p:spTgt spid="317"/>
                                        </p:tgtEl>
                                        <p:attrNameLst>
                                          <p:attrName>style.visibility</p:attrName>
                                        </p:attrNameLst>
                                      </p:cBhvr>
                                      <p:to>
                                        <p:strVal val="hidden"/>
                                      </p:to>
                                    </p:set>
                                  </p:childTnLst>
                                </p:cTn>
                              </p:par>
                              <p:par>
                                <p:cTn id="324" presetID="1" presetClass="entr" presetSubtype="0" fill="hold" nodeType="withEffect">
                                  <p:stCondLst>
                                    <p:cond delay="0"/>
                                  </p:stCondLst>
                                  <p:childTnLst>
                                    <p:set>
                                      <p:cBhvr>
                                        <p:cTn id="325" dur="1" fill="hold">
                                          <p:stCondLst>
                                            <p:cond delay="0"/>
                                          </p:stCondLst>
                                        </p:cTn>
                                        <p:tgtEl>
                                          <p:spTgt spid="318"/>
                                        </p:tgtEl>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presetID="1" presetClass="exit" presetSubtype="0" fill="hold" nodeType="clickEffect">
                                  <p:stCondLst>
                                    <p:cond delay="0"/>
                                  </p:stCondLst>
                                  <p:childTnLst>
                                    <p:set>
                                      <p:cBhvr>
                                        <p:cTn id="329" dur="1" fill="hold">
                                          <p:stCondLst>
                                            <p:cond delay="0"/>
                                          </p:stCondLst>
                                        </p:cTn>
                                        <p:tgtEl>
                                          <p:spTgt spid="318"/>
                                        </p:tgtEl>
                                        <p:attrNameLst>
                                          <p:attrName>style.visibility</p:attrName>
                                        </p:attrNameLst>
                                      </p:cBhvr>
                                      <p:to>
                                        <p:strVal val="hidden"/>
                                      </p:to>
                                    </p:set>
                                  </p:childTnLst>
                                </p:cTn>
                              </p:par>
                              <p:par>
                                <p:cTn id="330" presetID="1" presetClass="entr" presetSubtype="0" fill="hold" nodeType="withEffect">
                                  <p:stCondLst>
                                    <p:cond delay="0"/>
                                  </p:stCondLst>
                                  <p:childTnLst>
                                    <p:set>
                                      <p:cBhvr>
                                        <p:cTn id="331" dur="1" fill="hold">
                                          <p:stCondLst>
                                            <p:cond delay="0"/>
                                          </p:stCondLst>
                                        </p:cTn>
                                        <p:tgtEl>
                                          <p:spTgt spid="319"/>
                                        </p:tgtEl>
                                        <p:attrNameLst>
                                          <p:attrName>style.visibility</p:attrName>
                                        </p:attrNameLst>
                                      </p:cBhvr>
                                      <p:to>
                                        <p:strVal val="visible"/>
                                      </p:to>
                                    </p:set>
                                  </p:childTnLst>
                                </p:cTn>
                              </p:par>
                            </p:childTnLst>
                          </p:cTn>
                        </p:par>
                      </p:childTnLst>
                    </p:cTn>
                  </p:par>
                  <p:par>
                    <p:cTn id="332" fill="hold">
                      <p:stCondLst>
                        <p:cond delay="indefinite"/>
                      </p:stCondLst>
                      <p:childTnLst>
                        <p:par>
                          <p:cTn id="333" fill="hold">
                            <p:stCondLst>
                              <p:cond delay="0"/>
                            </p:stCondLst>
                            <p:childTnLst>
                              <p:par>
                                <p:cTn id="334" presetID="1" presetClass="exit" presetSubtype="0" fill="hold" nodeType="clickEffect">
                                  <p:stCondLst>
                                    <p:cond delay="0"/>
                                  </p:stCondLst>
                                  <p:childTnLst>
                                    <p:set>
                                      <p:cBhvr>
                                        <p:cTn id="335" dur="1" fill="hold">
                                          <p:stCondLst>
                                            <p:cond delay="0"/>
                                          </p:stCondLst>
                                        </p:cTn>
                                        <p:tgtEl>
                                          <p:spTgt spid="322"/>
                                        </p:tgtEl>
                                        <p:attrNameLst>
                                          <p:attrName>style.visibility</p:attrName>
                                        </p:attrNameLst>
                                      </p:cBhvr>
                                      <p:to>
                                        <p:strVal val="hidden"/>
                                      </p:to>
                                    </p:set>
                                  </p:childTnLst>
                                </p:cTn>
                              </p:par>
                              <p:par>
                                <p:cTn id="336" presetID="1" presetClass="exit" presetSubtype="0" fill="hold" nodeType="withEffect">
                                  <p:stCondLst>
                                    <p:cond delay="0"/>
                                  </p:stCondLst>
                                  <p:childTnLst>
                                    <p:set>
                                      <p:cBhvr>
                                        <p:cTn id="337" dur="1" fill="hold">
                                          <p:stCondLst>
                                            <p:cond delay="0"/>
                                          </p:stCondLst>
                                        </p:cTn>
                                        <p:tgtEl>
                                          <p:spTgt spid="319"/>
                                        </p:tgtEl>
                                        <p:attrNameLst>
                                          <p:attrName>style.visibility</p:attrName>
                                        </p:attrNameLst>
                                      </p:cBhvr>
                                      <p:to>
                                        <p:strVal val="hidden"/>
                                      </p:to>
                                    </p:set>
                                  </p:childTnLst>
                                </p:cTn>
                              </p:par>
                              <p:par>
                                <p:cTn id="338" presetID="1" presetClass="entr" presetSubtype="0" fill="hold" nodeType="withEffect">
                                  <p:stCondLst>
                                    <p:cond delay="0"/>
                                  </p:stCondLst>
                                  <p:childTnLst>
                                    <p:set>
                                      <p:cBhvr>
                                        <p:cTn id="339" dur="1" fill="hold">
                                          <p:stCondLst>
                                            <p:cond delay="0"/>
                                          </p:stCondLst>
                                        </p:cTn>
                                        <p:tgtEl>
                                          <p:spTgt spid="323"/>
                                        </p:tgtEl>
                                        <p:attrNameLst>
                                          <p:attrName>style.visibility</p:attrName>
                                        </p:attrNameLst>
                                      </p:cBhvr>
                                      <p:to>
                                        <p:strVal val="visible"/>
                                      </p:to>
                                    </p:set>
                                  </p:childTnLst>
                                </p:cTn>
                              </p:par>
                              <p:par>
                                <p:cTn id="340" presetID="1" presetClass="entr" presetSubtype="0" fill="hold" nodeType="withEffect">
                                  <p:stCondLst>
                                    <p:cond delay="0"/>
                                  </p:stCondLst>
                                  <p:childTnLst>
                                    <p:set>
                                      <p:cBhvr>
                                        <p:cTn id="341" dur="1" fill="hold">
                                          <p:stCondLst>
                                            <p:cond delay="0"/>
                                          </p:stCondLst>
                                        </p:cTn>
                                        <p:tgtEl>
                                          <p:spTgt spid="310"/>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presetID="1" presetClass="exit" presetSubtype="0" fill="hold" nodeType="clickEffect">
                                  <p:stCondLst>
                                    <p:cond delay="0"/>
                                  </p:stCondLst>
                                  <p:childTnLst>
                                    <p:set>
                                      <p:cBhvr>
                                        <p:cTn id="345" dur="1" fill="hold">
                                          <p:stCondLst>
                                            <p:cond delay="0"/>
                                          </p:stCondLst>
                                        </p:cTn>
                                        <p:tgtEl>
                                          <p:spTgt spid="310"/>
                                        </p:tgtEl>
                                        <p:attrNameLst>
                                          <p:attrName>style.visibility</p:attrName>
                                        </p:attrNameLst>
                                      </p:cBhvr>
                                      <p:to>
                                        <p:strVal val="hidden"/>
                                      </p:to>
                                    </p:set>
                                  </p:childTnLst>
                                </p:cTn>
                              </p:par>
                              <p:par>
                                <p:cTn id="346" presetID="1" presetClass="entr" presetSubtype="0" fill="hold" nodeType="withEffect">
                                  <p:stCondLst>
                                    <p:cond delay="0"/>
                                  </p:stCondLst>
                                  <p:childTnLst>
                                    <p:set>
                                      <p:cBhvr>
                                        <p:cTn id="347" dur="1" fill="hold">
                                          <p:stCondLst>
                                            <p:cond delay="0"/>
                                          </p:stCondLst>
                                        </p:cTn>
                                        <p:tgtEl>
                                          <p:spTgt spid="311"/>
                                        </p:tgtEl>
                                        <p:attrNameLst>
                                          <p:attrName>style.visibility</p:attrName>
                                        </p:attrNameLst>
                                      </p:cBhvr>
                                      <p:to>
                                        <p:strVal val="visible"/>
                                      </p:to>
                                    </p:set>
                                  </p:childTnLst>
                                </p:cTn>
                              </p:par>
                            </p:childTnLst>
                          </p:cTn>
                        </p:par>
                      </p:childTnLst>
                    </p:cTn>
                  </p:par>
                  <p:par>
                    <p:cTn id="348" fill="hold">
                      <p:stCondLst>
                        <p:cond delay="indefinite"/>
                      </p:stCondLst>
                      <p:childTnLst>
                        <p:par>
                          <p:cTn id="349" fill="hold">
                            <p:stCondLst>
                              <p:cond delay="0"/>
                            </p:stCondLst>
                            <p:childTnLst>
                              <p:par>
                                <p:cTn id="350" presetID="1" presetClass="exit" presetSubtype="0" fill="hold" nodeType="clickEffect">
                                  <p:stCondLst>
                                    <p:cond delay="0"/>
                                  </p:stCondLst>
                                  <p:childTnLst>
                                    <p:set>
                                      <p:cBhvr>
                                        <p:cTn id="351" dur="1" fill="hold">
                                          <p:stCondLst>
                                            <p:cond delay="0"/>
                                          </p:stCondLst>
                                        </p:cTn>
                                        <p:tgtEl>
                                          <p:spTgt spid="311"/>
                                        </p:tgtEl>
                                        <p:attrNameLst>
                                          <p:attrName>style.visibility</p:attrName>
                                        </p:attrNameLst>
                                      </p:cBhvr>
                                      <p:to>
                                        <p:strVal val="hidden"/>
                                      </p:to>
                                    </p:set>
                                  </p:childTnLst>
                                </p:cTn>
                              </p:par>
                              <p:par>
                                <p:cTn id="352" presetID="1" presetClass="entr" presetSubtype="0" fill="hold" nodeType="withEffect">
                                  <p:stCondLst>
                                    <p:cond delay="0"/>
                                  </p:stCondLst>
                                  <p:childTnLst>
                                    <p:set>
                                      <p:cBhvr>
                                        <p:cTn id="353" dur="1" fill="hold">
                                          <p:stCondLst>
                                            <p:cond delay="0"/>
                                          </p:stCondLst>
                                        </p:cTn>
                                        <p:tgtEl>
                                          <p:spTgt spid="312"/>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presetID="1" presetClass="exit" presetSubtype="0" fill="hold" nodeType="clickEffect">
                                  <p:stCondLst>
                                    <p:cond delay="0"/>
                                  </p:stCondLst>
                                  <p:childTnLst>
                                    <p:set>
                                      <p:cBhvr>
                                        <p:cTn id="357" dur="1" fill="hold">
                                          <p:stCondLst>
                                            <p:cond delay="0"/>
                                          </p:stCondLst>
                                        </p:cTn>
                                        <p:tgtEl>
                                          <p:spTgt spid="312"/>
                                        </p:tgtEl>
                                        <p:attrNameLst>
                                          <p:attrName>style.visibility</p:attrName>
                                        </p:attrNameLst>
                                      </p:cBhvr>
                                      <p:to>
                                        <p:strVal val="hidden"/>
                                      </p:to>
                                    </p:set>
                                  </p:childTnLst>
                                </p:cTn>
                              </p:par>
                              <p:par>
                                <p:cTn id="358" presetID="1" presetClass="entr" presetSubtype="0" fill="hold" nodeType="withEffect">
                                  <p:stCondLst>
                                    <p:cond delay="0"/>
                                  </p:stCondLst>
                                  <p:childTnLst>
                                    <p:set>
                                      <p:cBhvr>
                                        <p:cTn id="359" dur="1" fill="hold">
                                          <p:stCondLst>
                                            <p:cond delay="0"/>
                                          </p:stCondLst>
                                        </p:cTn>
                                        <p:tgtEl>
                                          <p:spTgt spid="313"/>
                                        </p:tgtEl>
                                        <p:attrNameLst>
                                          <p:attrName>style.visibility</p:attrName>
                                        </p:attrNameLst>
                                      </p:cBhvr>
                                      <p:to>
                                        <p:strVal val="visible"/>
                                      </p:to>
                                    </p:set>
                                  </p:childTnLst>
                                </p:cTn>
                              </p:par>
                            </p:childTnLst>
                          </p:cTn>
                        </p:par>
                      </p:childTnLst>
                    </p:cTn>
                  </p:par>
                  <p:par>
                    <p:cTn id="360" fill="hold">
                      <p:stCondLst>
                        <p:cond delay="indefinite"/>
                      </p:stCondLst>
                      <p:childTnLst>
                        <p:par>
                          <p:cTn id="361" fill="hold">
                            <p:stCondLst>
                              <p:cond delay="0"/>
                            </p:stCondLst>
                            <p:childTnLst>
                              <p:par>
                                <p:cTn id="362" presetID="1" presetClass="exit" presetSubtype="0" fill="hold" nodeType="clickEffect">
                                  <p:stCondLst>
                                    <p:cond delay="0"/>
                                  </p:stCondLst>
                                  <p:childTnLst>
                                    <p:set>
                                      <p:cBhvr>
                                        <p:cTn id="363" dur="1" fill="hold">
                                          <p:stCondLst>
                                            <p:cond delay="0"/>
                                          </p:stCondLst>
                                        </p:cTn>
                                        <p:tgtEl>
                                          <p:spTgt spid="313"/>
                                        </p:tgtEl>
                                        <p:attrNameLst>
                                          <p:attrName>style.visibility</p:attrName>
                                        </p:attrNameLst>
                                      </p:cBhvr>
                                      <p:to>
                                        <p:strVal val="hidden"/>
                                      </p:to>
                                    </p:set>
                                  </p:childTnLst>
                                </p:cTn>
                              </p:par>
                              <p:par>
                                <p:cTn id="364" presetID="1" presetClass="entr" presetSubtype="0" fill="hold" nodeType="withEffect">
                                  <p:stCondLst>
                                    <p:cond delay="0"/>
                                  </p:stCondLst>
                                  <p:childTnLst>
                                    <p:set>
                                      <p:cBhvr>
                                        <p:cTn id="365" dur="1" fill="hold">
                                          <p:stCondLst>
                                            <p:cond delay="0"/>
                                          </p:stCondLst>
                                        </p:cTn>
                                        <p:tgtEl>
                                          <p:spTgt spid="314"/>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 presetClass="exit" presetSubtype="0" fill="hold" nodeType="clickEffect">
                                  <p:stCondLst>
                                    <p:cond delay="0"/>
                                  </p:stCondLst>
                                  <p:childTnLst>
                                    <p:set>
                                      <p:cBhvr>
                                        <p:cTn id="369" dur="1" fill="hold">
                                          <p:stCondLst>
                                            <p:cond delay="0"/>
                                          </p:stCondLst>
                                        </p:cTn>
                                        <p:tgtEl>
                                          <p:spTgt spid="314"/>
                                        </p:tgtEl>
                                        <p:attrNameLst>
                                          <p:attrName>style.visibility</p:attrName>
                                        </p:attrNameLst>
                                      </p:cBhvr>
                                      <p:to>
                                        <p:strVal val="hidden"/>
                                      </p:to>
                                    </p:set>
                                  </p:childTnLst>
                                </p:cTn>
                              </p:par>
                              <p:par>
                                <p:cTn id="370" presetID="1" presetClass="entr" presetSubtype="0" fill="hold" nodeType="withEffect">
                                  <p:stCondLst>
                                    <p:cond delay="0"/>
                                  </p:stCondLst>
                                  <p:childTnLst>
                                    <p:set>
                                      <p:cBhvr>
                                        <p:cTn id="371" dur="1" fill="hold">
                                          <p:stCondLst>
                                            <p:cond delay="0"/>
                                          </p:stCondLst>
                                        </p:cTn>
                                        <p:tgtEl>
                                          <p:spTgt spid="315"/>
                                        </p:tgtEl>
                                        <p:attrNameLst>
                                          <p:attrName>style.visibility</p:attrName>
                                        </p:attrNameLst>
                                      </p:cBhvr>
                                      <p:to>
                                        <p:strVal val="visible"/>
                                      </p:to>
                                    </p:set>
                                  </p:childTnLst>
                                </p:cTn>
                              </p:par>
                            </p:childTnLst>
                          </p:cTn>
                        </p:par>
                      </p:childTnLst>
                    </p:cTn>
                  </p:par>
                  <p:par>
                    <p:cTn id="372" fill="hold">
                      <p:stCondLst>
                        <p:cond delay="indefinite"/>
                      </p:stCondLst>
                      <p:childTnLst>
                        <p:par>
                          <p:cTn id="373" fill="hold">
                            <p:stCondLst>
                              <p:cond delay="0"/>
                            </p:stCondLst>
                            <p:childTnLst>
                              <p:par>
                                <p:cTn id="374" presetID="1" presetClass="exit" presetSubtype="0" fill="hold" nodeType="clickEffect">
                                  <p:stCondLst>
                                    <p:cond delay="0"/>
                                  </p:stCondLst>
                                  <p:childTnLst>
                                    <p:set>
                                      <p:cBhvr>
                                        <p:cTn id="375" dur="1" fill="hold">
                                          <p:stCondLst>
                                            <p:cond delay="0"/>
                                          </p:stCondLst>
                                        </p:cTn>
                                        <p:tgtEl>
                                          <p:spTgt spid="315"/>
                                        </p:tgtEl>
                                        <p:attrNameLst>
                                          <p:attrName>style.visibility</p:attrName>
                                        </p:attrNameLst>
                                      </p:cBhvr>
                                      <p:to>
                                        <p:strVal val="hidden"/>
                                      </p:to>
                                    </p:set>
                                  </p:childTnLst>
                                </p:cTn>
                              </p:par>
                              <p:par>
                                <p:cTn id="376" presetID="1" presetClass="entr" presetSubtype="0" fill="hold" nodeType="withEffect">
                                  <p:stCondLst>
                                    <p:cond delay="0"/>
                                  </p:stCondLst>
                                  <p:childTnLst>
                                    <p:set>
                                      <p:cBhvr>
                                        <p:cTn id="377" dur="1" fill="hold">
                                          <p:stCondLst>
                                            <p:cond delay="0"/>
                                          </p:stCondLst>
                                        </p:cTn>
                                        <p:tgtEl>
                                          <p:spTgt spid="316"/>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presetID="1" presetClass="exit" presetSubtype="0" fill="hold" nodeType="clickEffect">
                                  <p:stCondLst>
                                    <p:cond delay="0"/>
                                  </p:stCondLst>
                                  <p:childTnLst>
                                    <p:set>
                                      <p:cBhvr>
                                        <p:cTn id="381" dur="1" fill="hold">
                                          <p:stCondLst>
                                            <p:cond delay="0"/>
                                          </p:stCondLst>
                                        </p:cTn>
                                        <p:tgtEl>
                                          <p:spTgt spid="316"/>
                                        </p:tgtEl>
                                        <p:attrNameLst>
                                          <p:attrName>style.visibility</p:attrName>
                                        </p:attrNameLst>
                                      </p:cBhvr>
                                      <p:to>
                                        <p:strVal val="hidden"/>
                                      </p:to>
                                    </p:set>
                                  </p:childTnLst>
                                </p:cTn>
                              </p:par>
                              <p:par>
                                <p:cTn id="382" presetID="1" presetClass="entr" presetSubtype="0" fill="hold" nodeType="withEffect">
                                  <p:stCondLst>
                                    <p:cond delay="0"/>
                                  </p:stCondLst>
                                  <p:childTnLst>
                                    <p:set>
                                      <p:cBhvr>
                                        <p:cTn id="383" dur="1" fill="hold">
                                          <p:stCondLst>
                                            <p:cond delay="0"/>
                                          </p:stCondLst>
                                        </p:cTn>
                                        <p:tgtEl>
                                          <p:spTgt spid="317"/>
                                        </p:tgtEl>
                                        <p:attrNameLst>
                                          <p:attrName>style.visibility</p:attrName>
                                        </p:attrNameLst>
                                      </p:cBhvr>
                                      <p:to>
                                        <p:strVal val="visible"/>
                                      </p:to>
                                    </p:set>
                                  </p:childTnLst>
                                </p:cTn>
                              </p:par>
                            </p:childTnLst>
                          </p:cTn>
                        </p:par>
                      </p:childTnLst>
                    </p:cTn>
                  </p:par>
                  <p:par>
                    <p:cTn id="384" fill="hold">
                      <p:stCondLst>
                        <p:cond delay="indefinite"/>
                      </p:stCondLst>
                      <p:childTnLst>
                        <p:par>
                          <p:cTn id="385" fill="hold">
                            <p:stCondLst>
                              <p:cond delay="0"/>
                            </p:stCondLst>
                            <p:childTnLst>
                              <p:par>
                                <p:cTn id="386" presetID="1" presetClass="exit" presetSubtype="0" fill="hold" nodeType="clickEffect">
                                  <p:stCondLst>
                                    <p:cond delay="0"/>
                                  </p:stCondLst>
                                  <p:childTnLst>
                                    <p:set>
                                      <p:cBhvr>
                                        <p:cTn id="387" dur="1" fill="hold">
                                          <p:stCondLst>
                                            <p:cond delay="0"/>
                                          </p:stCondLst>
                                        </p:cTn>
                                        <p:tgtEl>
                                          <p:spTgt spid="317"/>
                                        </p:tgtEl>
                                        <p:attrNameLst>
                                          <p:attrName>style.visibility</p:attrName>
                                        </p:attrNameLst>
                                      </p:cBhvr>
                                      <p:to>
                                        <p:strVal val="hidden"/>
                                      </p:to>
                                    </p:set>
                                  </p:childTnLst>
                                </p:cTn>
                              </p:par>
                              <p:par>
                                <p:cTn id="388" presetID="1" presetClass="entr" presetSubtype="0" fill="hold" nodeType="withEffect">
                                  <p:stCondLst>
                                    <p:cond delay="0"/>
                                  </p:stCondLst>
                                  <p:childTnLst>
                                    <p:set>
                                      <p:cBhvr>
                                        <p:cTn id="389" dur="1" fill="hold">
                                          <p:stCondLst>
                                            <p:cond delay="0"/>
                                          </p:stCondLst>
                                        </p:cTn>
                                        <p:tgtEl>
                                          <p:spTgt spid="318"/>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presetID="1" presetClass="exit" presetSubtype="0" fill="hold" nodeType="clickEffect">
                                  <p:stCondLst>
                                    <p:cond delay="0"/>
                                  </p:stCondLst>
                                  <p:childTnLst>
                                    <p:set>
                                      <p:cBhvr>
                                        <p:cTn id="393" dur="1" fill="hold">
                                          <p:stCondLst>
                                            <p:cond delay="0"/>
                                          </p:stCondLst>
                                        </p:cTn>
                                        <p:tgtEl>
                                          <p:spTgt spid="318"/>
                                        </p:tgtEl>
                                        <p:attrNameLst>
                                          <p:attrName>style.visibility</p:attrName>
                                        </p:attrNameLst>
                                      </p:cBhvr>
                                      <p:to>
                                        <p:strVal val="hidden"/>
                                      </p:to>
                                    </p:set>
                                  </p:childTnLst>
                                </p:cTn>
                              </p:par>
                              <p:par>
                                <p:cTn id="394" presetID="1" presetClass="entr" presetSubtype="0" fill="hold" nodeType="withEffect">
                                  <p:stCondLst>
                                    <p:cond delay="0"/>
                                  </p:stCondLst>
                                  <p:childTnLst>
                                    <p:set>
                                      <p:cBhvr>
                                        <p:cTn id="395" dur="1" fill="hold">
                                          <p:stCondLst>
                                            <p:cond delay="0"/>
                                          </p:stCondLst>
                                        </p:cTn>
                                        <p:tgtEl>
                                          <p:spTgt spid="319"/>
                                        </p:tgtEl>
                                        <p:attrNameLst>
                                          <p:attrName>style.visibility</p:attrName>
                                        </p:attrNameLst>
                                      </p:cBhvr>
                                      <p:to>
                                        <p:strVal val="visible"/>
                                      </p:to>
                                    </p:set>
                                  </p:childTnLst>
                                </p:cTn>
                              </p:par>
                            </p:childTnLst>
                          </p:cTn>
                        </p:par>
                      </p:childTnLst>
                    </p:cTn>
                  </p:par>
                  <p:par>
                    <p:cTn id="396" fill="hold">
                      <p:stCondLst>
                        <p:cond delay="indefinite"/>
                      </p:stCondLst>
                      <p:childTnLst>
                        <p:par>
                          <p:cTn id="397" fill="hold">
                            <p:stCondLst>
                              <p:cond delay="0"/>
                            </p:stCondLst>
                            <p:childTnLst>
                              <p:par>
                                <p:cTn id="398" presetID="1" presetClass="exit" presetSubtype="0" fill="hold" nodeType="clickEffect">
                                  <p:stCondLst>
                                    <p:cond delay="0"/>
                                  </p:stCondLst>
                                  <p:childTnLst>
                                    <p:set>
                                      <p:cBhvr>
                                        <p:cTn id="399" dur="1" fill="hold">
                                          <p:stCondLst>
                                            <p:cond delay="0"/>
                                          </p:stCondLst>
                                        </p:cTn>
                                        <p:tgtEl>
                                          <p:spTgt spid="323"/>
                                        </p:tgtEl>
                                        <p:attrNameLst>
                                          <p:attrName>style.visibility</p:attrName>
                                        </p:attrNameLst>
                                      </p:cBhvr>
                                      <p:to>
                                        <p:strVal val="hidden"/>
                                      </p:to>
                                    </p:set>
                                  </p:childTnLst>
                                </p:cTn>
                              </p:par>
                              <p:par>
                                <p:cTn id="400" presetID="1" presetClass="exit" presetSubtype="0" fill="hold" nodeType="withEffect">
                                  <p:stCondLst>
                                    <p:cond delay="0"/>
                                  </p:stCondLst>
                                  <p:childTnLst>
                                    <p:set>
                                      <p:cBhvr>
                                        <p:cTn id="401" dur="1" fill="hold">
                                          <p:stCondLst>
                                            <p:cond delay="0"/>
                                          </p:stCondLst>
                                        </p:cTn>
                                        <p:tgtEl>
                                          <p:spTgt spid="319"/>
                                        </p:tgtEl>
                                        <p:attrNameLst>
                                          <p:attrName>style.visibility</p:attrName>
                                        </p:attrNameLst>
                                      </p:cBhvr>
                                      <p:to>
                                        <p:strVal val="hidden"/>
                                      </p:to>
                                    </p:set>
                                  </p:childTnLst>
                                </p:cTn>
                              </p:par>
                              <p:par>
                                <p:cTn id="402" presetID="1" presetClass="entr" presetSubtype="0" fill="hold" nodeType="withEffect">
                                  <p:stCondLst>
                                    <p:cond delay="0"/>
                                  </p:stCondLst>
                                  <p:childTnLst>
                                    <p:set>
                                      <p:cBhvr>
                                        <p:cTn id="403" dur="1" fill="hold">
                                          <p:stCondLst>
                                            <p:cond delay="0"/>
                                          </p:stCondLst>
                                        </p:cTn>
                                        <p:tgtEl>
                                          <p:spTgt spid="324"/>
                                        </p:tgtEl>
                                        <p:attrNameLst>
                                          <p:attrName>style.visibility</p:attrName>
                                        </p:attrNameLst>
                                      </p:cBhvr>
                                      <p:to>
                                        <p:strVal val="visible"/>
                                      </p:to>
                                    </p:set>
                                  </p:childTnLst>
                                </p:cTn>
                              </p:par>
                              <p:par>
                                <p:cTn id="404" presetID="1" presetClass="entr" presetSubtype="0" fill="hold" nodeType="withEffect">
                                  <p:stCondLst>
                                    <p:cond delay="0"/>
                                  </p:stCondLst>
                                  <p:childTnLst>
                                    <p:set>
                                      <p:cBhvr>
                                        <p:cTn id="405" dur="1" fill="hold">
                                          <p:stCondLst>
                                            <p:cond delay="0"/>
                                          </p:stCondLst>
                                        </p:cTn>
                                        <p:tgtEl>
                                          <p:spTgt spid="310"/>
                                        </p:tgtEl>
                                        <p:attrNameLst>
                                          <p:attrName>style.visibility</p:attrName>
                                        </p:attrNameLst>
                                      </p:cBhvr>
                                      <p:to>
                                        <p:strVal val="visible"/>
                                      </p:to>
                                    </p:set>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nodeType="clickEffect">
                                  <p:stCondLst>
                                    <p:cond delay="0"/>
                                  </p:stCondLst>
                                  <p:childTnLst>
                                    <p:set>
                                      <p:cBhvr>
                                        <p:cTn id="409" dur="1" fill="hold">
                                          <p:stCondLst>
                                            <p:cond delay="0"/>
                                          </p:stCondLst>
                                        </p:cTn>
                                        <p:tgtEl>
                                          <p:spTgt spid="310"/>
                                        </p:tgtEl>
                                        <p:attrNameLst>
                                          <p:attrName>style.visibility</p:attrName>
                                        </p:attrNameLst>
                                      </p:cBhvr>
                                      <p:to>
                                        <p:strVal val="hidden"/>
                                      </p:to>
                                    </p:set>
                                  </p:childTnLst>
                                </p:cTn>
                              </p:par>
                              <p:par>
                                <p:cTn id="410" presetID="1" presetClass="entr" presetSubtype="0" fill="hold" nodeType="withEffect">
                                  <p:stCondLst>
                                    <p:cond delay="0"/>
                                  </p:stCondLst>
                                  <p:childTnLst>
                                    <p:set>
                                      <p:cBhvr>
                                        <p:cTn id="411" dur="1" fill="hold">
                                          <p:stCondLst>
                                            <p:cond delay="0"/>
                                          </p:stCondLst>
                                        </p:cTn>
                                        <p:tgtEl>
                                          <p:spTgt spid="311"/>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presetID="1" presetClass="exit" presetSubtype="0" fill="hold" nodeType="clickEffect">
                                  <p:stCondLst>
                                    <p:cond delay="0"/>
                                  </p:stCondLst>
                                  <p:childTnLst>
                                    <p:set>
                                      <p:cBhvr>
                                        <p:cTn id="415" dur="1" fill="hold">
                                          <p:stCondLst>
                                            <p:cond delay="0"/>
                                          </p:stCondLst>
                                        </p:cTn>
                                        <p:tgtEl>
                                          <p:spTgt spid="311"/>
                                        </p:tgtEl>
                                        <p:attrNameLst>
                                          <p:attrName>style.visibility</p:attrName>
                                        </p:attrNameLst>
                                      </p:cBhvr>
                                      <p:to>
                                        <p:strVal val="hidden"/>
                                      </p:to>
                                    </p:set>
                                  </p:childTnLst>
                                </p:cTn>
                              </p:par>
                              <p:par>
                                <p:cTn id="416" presetID="1" presetClass="entr" presetSubtype="0" fill="hold" nodeType="withEffect">
                                  <p:stCondLst>
                                    <p:cond delay="0"/>
                                  </p:stCondLst>
                                  <p:childTnLst>
                                    <p:set>
                                      <p:cBhvr>
                                        <p:cTn id="417" dur="1" fill="hold">
                                          <p:stCondLst>
                                            <p:cond delay="0"/>
                                          </p:stCondLst>
                                        </p:cTn>
                                        <p:tgtEl>
                                          <p:spTgt spid="312"/>
                                        </p:tgtEl>
                                        <p:attrNameLst>
                                          <p:attrName>style.visibility</p:attrName>
                                        </p:attrNameLst>
                                      </p:cBhvr>
                                      <p:to>
                                        <p:strVal val="visible"/>
                                      </p:to>
                                    </p:set>
                                  </p:childTnLst>
                                </p:cTn>
                              </p:par>
                            </p:childTnLst>
                          </p:cTn>
                        </p:par>
                      </p:childTnLst>
                    </p:cTn>
                  </p:par>
                  <p:par>
                    <p:cTn id="418" fill="hold">
                      <p:stCondLst>
                        <p:cond delay="indefinite"/>
                      </p:stCondLst>
                      <p:childTnLst>
                        <p:par>
                          <p:cTn id="419" fill="hold">
                            <p:stCondLst>
                              <p:cond delay="0"/>
                            </p:stCondLst>
                            <p:childTnLst>
                              <p:par>
                                <p:cTn id="420" presetID="1" presetClass="exit" presetSubtype="0" fill="hold" nodeType="clickEffect">
                                  <p:stCondLst>
                                    <p:cond delay="0"/>
                                  </p:stCondLst>
                                  <p:childTnLst>
                                    <p:set>
                                      <p:cBhvr>
                                        <p:cTn id="421" dur="1" fill="hold">
                                          <p:stCondLst>
                                            <p:cond delay="0"/>
                                          </p:stCondLst>
                                        </p:cTn>
                                        <p:tgtEl>
                                          <p:spTgt spid="312"/>
                                        </p:tgtEl>
                                        <p:attrNameLst>
                                          <p:attrName>style.visibility</p:attrName>
                                        </p:attrNameLst>
                                      </p:cBhvr>
                                      <p:to>
                                        <p:strVal val="hidden"/>
                                      </p:to>
                                    </p:set>
                                  </p:childTnLst>
                                </p:cTn>
                              </p:par>
                              <p:par>
                                <p:cTn id="422" presetID="1" presetClass="entr" presetSubtype="0" fill="hold" nodeType="withEffect">
                                  <p:stCondLst>
                                    <p:cond delay="0"/>
                                  </p:stCondLst>
                                  <p:childTnLst>
                                    <p:set>
                                      <p:cBhvr>
                                        <p:cTn id="423" dur="1" fill="hold">
                                          <p:stCondLst>
                                            <p:cond delay="0"/>
                                          </p:stCondLst>
                                        </p:cTn>
                                        <p:tgtEl>
                                          <p:spTgt spid="313"/>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presetID="1" presetClass="exit" presetSubtype="0" fill="hold" nodeType="clickEffect">
                                  <p:stCondLst>
                                    <p:cond delay="0"/>
                                  </p:stCondLst>
                                  <p:childTnLst>
                                    <p:set>
                                      <p:cBhvr>
                                        <p:cTn id="427" dur="1" fill="hold">
                                          <p:stCondLst>
                                            <p:cond delay="0"/>
                                          </p:stCondLst>
                                        </p:cTn>
                                        <p:tgtEl>
                                          <p:spTgt spid="313"/>
                                        </p:tgtEl>
                                        <p:attrNameLst>
                                          <p:attrName>style.visibility</p:attrName>
                                        </p:attrNameLst>
                                      </p:cBhvr>
                                      <p:to>
                                        <p:strVal val="hidden"/>
                                      </p:to>
                                    </p:set>
                                  </p:childTnLst>
                                </p:cTn>
                              </p:par>
                              <p:par>
                                <p:cTn id="428" presetID="1" presetClass="entr" presetSubtype="0" fill="hold" nodeType="withEffect">
                                  <p:stCondLst>
                                    <p:cond delay="0"/>
                                  </p:stCondLst>
                                  <p:childTnLst>
                                    <p:set>
                                      <p:cBhvr>
                                        <p:cTn id="429" dur="1" fill="hold">
                                          <p:stCondLst>
                                            <p:cond delay="0"/>
                                          </p:stCondLst>
                                        </p:cTn>
                                        <p:tgtEl>
                                          <p:spTgt spid="314"/>
                                        </p:tgtEl>
                                        <p:attrNameLst>
                                          <p:attrName>style.visibility</p:attrName>
                                        </p:attrNameLst>
                                      </p:cBhvr>
                                      <p:to>
                                        <p:strVal val="visible"/>
                                      </p:to>
                                    </p:set>
                                  </p:childTnLst>
                                </p:cTn>
                              </p:par>
                            </p:childTnLst>
                          </p:cTn>
                        </p:par>
                      </p:childTnLst>
                    </p:cTn>
                  </p:par>
                  <p:par>
                    <p:cTn id="430" fill="hold">
                      <p:stCondLst>
                        <p:cond delay="indefinite"/>
                      </p:stCondLst>
                      <p:childTnLst>
                        <p:par>
                          <p:cTn id="431" fill="hold">
                            <p:stCondLst>
                              <p:cond delay="0"/>
                            </p:stCondLst>
                            <p:childTnLst>
                              <p:par>
                                <p:cTn id="432" presetID="1" presetClass="exit" presetSubtype="0" fill="hold" nodeType="clickEffect">
                                  <p:stCondLst>
                                    <p:cond delay="0"/>
                                  </p:stCondLst>
                                  <p:childTnLst>
                                    <p:set>
                                      <p:cBhvr>
                                        <p:cTn id="433" dur="1" fill="hold">
                                          <p:stCondLst>
                                            <p:cond delay="0"/>
                                          </p:stCondLst>
                                        </p:cTn>
                                        <p:tgtEl>
                                          <p:spTgt spid="314"/>
                                        </p:tgtEl>
                                        <p:attrNameLst>
                                          <p:attrName>style.visibility</p:attrName>
                                        </p:attrNameLst>
                                      </p:cBhvr>
                                      <p:to>
                                        <p:strVal val="hidden"/>
                                      </p:to>
                                    </p:set>
                                  </p:childTnLst>
                                </p:cTn>
                              </p:par>
                              <p:par>
                                <p:cTn id="434" presetID="1" presetClass="entr" presetSubtype="0" fill="hold" nodeType="withEffect">
                                  <p:stCondLst>
                                    <p:cond delay="0"/>
                                  </p:stCondLst>
                                  <p:childTnLst>
                                    <p:set>
                                      <p:cBhvr>
                                        <p:cTn id="435" dur="1" fill="hold">
                                          <p:stCondLst>
                                            <p:cond delay="0"/>
                                          </p:stCondLst>
                                        </p:cTn>
                                        <p:tgtEl>
                                          <p:spTgt spid="315"/>
                                        </p:tgtEl>
                                        <p:attrNameLst>
                                          <p:attrName>style.visibility</p:attrName>
                                        </p:attrNameLst>
                                      </p:cBhvr>
                                      <p:to>
                                        <p:strVal val="visible"/>
                                      </p:to>
                                    </p:set>
                                  </p:childTnLst>
                                </p:cTn>
                              </p:par>
                            </p:childTnLst>
                          </p:cTn>
                        </p:par>
                      </p:childTnLst>
                    </p:cTn>
                  </p:par>
                  <p:par>
                    <p:cTn id="436" fill="hold">
                      <p:stCondLst>
                        <p:cond delay="indefinite"/>
                      </p:stCondLst>
                      <p:childTnLst>
                        <p:par>
                          <p:cTn id="437" fill="hold">
                            <p:stCondLst>
                              <p:cond delay="0"/>
                            </p:stCondLst>
                            <p:childTnLst>
                              <p:par>
                                <p:cTn id="438" presetID="1" presetClass="exit" presetSubtype="0" fill="hold" nodeType="clickEffect">
                                  <p:stCondLst>
                                    <p:cond delay="0"/>
                                  </p:stCondLst>
                                  <p:childTnLst>
                                    <p:set>
                                      <p:cBhvr>
                                        <p:cTn id="439" dur="1" fill="hold">
                                          <p:stCondLst>
                                            <p:cond delay="0"/>
                                          </p:stCondLst>
                                        </p:cTn>
                                        <p:tgtEl>
                                          <p:spTgt spid="315"/>
                                        </p:tgtEl>
                                        <p:attrNameLst>
                                          <p:attrName>style.visibility</p:attrName>
                                        </p:attrNameLst>
                                      </p:cBhvr>
                                      <p:to>
                                        <p:strVal val="hidden"/>
                                      </p:to>
                                    </p:set>
                                  </p:childTnLst>
                                </p:cTn>
                              </p:par>
                              <p:par>
                                <p:cTn id="440" presetID="1" presetClass="entr" presetSubtype="0" fill="hold" nodeType="withEffect">
                                  <p:stCondLst>
                                    <p:cond delay="0"/>
                                  </p:stCondLst>
                                  <p:childTnLst>
                                    <p:set>
                                      <p:cBhvr>
                                        <p:cTn id="441" dur="1" fill="hold">
                                          <p:stCondLst>
                                            <p:cond delay="0"/>
                                          </p:stCondLst>
                                        </p:cTn>
                                        <p:tgtEl>
                                          <p:spTgt spid="316"/>
                                        </p:tgtEl>
                                        <p:attrNameLst>
                                          <p:attrName>style.visibility</p:attrName>
                                        </p:attrNameLst>
                                      </p:cBhvr>
                                      <p:to>
                                        <p:strVal val="visible"/>
                                      </p:to>
                                    </p:set>
                                  </p:childTnLst>
                                </p:cTn>
                              </p:par>
                            </p:childTnLst>
                          </p:cTn>
                        </p:par>
                      </p:childTnLst>
                    </p:cTn>
                  </p:par>
                  <p:par>
                    <p:cTn id="442" fill="hold">
                      <p:stCondLst>
                        <p:cond delay="indefinite"/>
                      </p:stCondLst>
                      <p:childTnLst>
                        <p:par>
                          <p:cTn id="443" fill="hold">
                            <p:stCondLst>
                              <p:cond delay="0"/>
                            </p:stCondLst>
                            <p:childTnLst>
                              <p:par>
                                <p:cTn id="444" presetID="1" presetClass="exit" presetSubtype="0" fill="hold" nodeType="clickEffect">
                                  <p:stCondLst>
                                    <p:cond delay="0"/>
                                  </p:stCondLst>
                                  <p:childTnLst>
                                    <p:set>
                                      <p:cBhvr>
                                        <p:cTn id="445" dur="1" fill="hold">
                                          <p:stCondLst>
                                            <p:cond delay="0"/>
                                          </p:stCondLst>
                                        </p:cTn>
                                        <p:tgtEl>
                                          <p:spTgt spid="316"/>
                                        </p:tgtEl>
                                        <p:attrNameLst>
                                          <p:attrName>style.visibility</p:attrName>
                                        </p:attrNameLst>
                                      </p:cBhvr>
                                      <p:to>
                                        <p:strVal val="hidden"/>
                                      </p:to>
                                    </p:set>
                                  </p:childTnLst>
                                </p:cTn>
                              </p:par>
                              <p:par>
                                <p:cTn id="446" presetID="1" presetClass="entr" presetSubtype="0" fill="hold" nodeType="withEffect">
                                  <p:stCondLst>
                                    <p:cond delay="0"/>
                                  </p:stCondLst>
                                  <p:childTnLst>
                                    <p:set>
                                      <p:cBhvr>
                                        <p:cTn id="447" dur="1" fill="hold">
                                          <p:stCondLst>
                                            <p:cond delay="0"/>
                                          </p:stCondLst>
                                        </p:cTn>
                                        <p:tgtEl>
                                          <p:spTgt spid="317"/>
                                        </p:tgtEl>
                                        <p:attrNameLst>
                                          <p:attrName>style.visibility</p:attrName>
                                        </p:attrNameLst>
                                      </p:cBhvr>
                                      <p:to>
                                        <p:strVal val="visible"/>
                                      </p:to>
                                    </p:set>
                                  </p:childTnLst>
                                </p:cTn>
                              </p:par>
                            </p:childTnLst>
                          </p:cTn>
                        </p:par>
                      </p:childTnLst>
                    </p:cTn>
                  </p:par>
                  <p:par>
                    <p:cTn id="448" fill="hold">
                      <p:stCondLst>
                        <p:cond delay="indefinite"/>
                      </p:stCondLst>
                      <p:childTnLst>
                        <p:par>
                          <p:cTn id="449" fill="hold">
                            <p:stCondLst>
                              <p:cond delay="0"/>
                            </p:stCondLst>
                            <p:childTnLst>
                              <p:par>
                                <p:cTn id="450" presetID="1" presetClass="exit" presetSubtype="0" fill="hold" nodeType="clickEffect">
                                  <p:stCondLst>
                                    <p:cond delay="0"/>
                                  </p:stCondLst>
                                  <p:childTnLst>
                                    <p:set>
                                      <p:cBhvr>
                                        <p:cTn id="451" dur="1" fill="hold">
                                          <p:stCondLst>
                                            <p:cond delay="0"/>
                                          </p:stCondLst>
                                        </p:cTn>
                                        <p:tgtEl>
                                          <p:spTgt spid="317"/>
                                        </p:tgtEl>
                                        <p:attrNameLst>
                                          <p:attrName>style.visibility</p:attrName>
                                        </p:attrNameLst>
                                      </p:cBhvr>
                                      <p:to>
                                        <p:strVal val="hidden"/>
                                      </p:to>
                                    </p:set>
                                  </p:childTnLst>
                                </p:cTn>
                              </p:par>
                              <p:par>
                                <p:cTn id="452" presetID="1" presetClass="entr" presetSubtype="0" fill="hold" nodeType="withEffect">
                                  <p:stCondLst>
                                    <p:cond delay="0"/>
                                  </p:stCondLst>
                                  <p:childTnLst>
                                    <p:set>
                                      <p:cBhvr>
                                        <p:cTn id="453" dur="1" fill="hold">
                                          <p:stCondLst>
                                            <p:cond delay="0"/>
                                          </p:stCondLst>
                                        </p:cTn>
                                        <p:tgtEl>
                                          <p:spTgt spid="318"/>
                                        </p:tgtEl>
                                        <p:attrNameLst>
                                          <p:attrName>style.visibility</p:attrName>
                                        </p:attrNameLst>
                                      </p:cBhvr>
                                      <p:to>
                                        <p:strVal val="visible"/>
                                      </p:to>
                                    </p:set>
                                  </p:childTnLst>
                                </p:cTn>
                              </p:par>
                            </p:childTnLst>
                          </p:cTn>
                        </p:par>
                      </p:childTnLst>
                    </p:cTn>
                  </p:par>
                  <p:par>
                    <p:cTn id="454" fill="hold">
                      <p:stCondLst>
                        <p:cond delay="indefinite"/>
                      </p:stCondLst>
                      <p:childTnLst>
                        <p:par>
                          <p:cTn id="455" fill="hold">
                            <p:stCondLst>
                              <p:cond delay="0"/>
                            </p:stCondLst>
                            <p:childTnLst>
                              <p:par>
                                <p:cTn id="456" presetID="1" presetClass="exit" presetSubtype="0" fill="hold" nodeType="clickEffect">
                                  <p:stCondLst>
                                    <p:cond delay="0"/>
                                  </p:stCondLst>
                                  <p:childTnLst>
                                    <p:set>
                                      <p:cBhvr>
                                        <p:cTn id="457" dur="1" fill="hold">
                                          <p:stCondLst>
                                            <p:cond delay="0"/>
                                          </p:stCondLst>
                                        </p:cTn>
                                        <p:tgtEl>
                                          <p:spTgt spid="318"/>
                                        </p:tgtEl>
                                        <p:attrNameLst>
                                          <p:attrName>style.visibility</p:attrName>
                                        </p:attrNameLst>
                                      </p:cBhvr>
                                      <p:to>
                                        <p:strVal val="hidden"/>
                                      </p:to>
                                    </p:set>
                                  </p:childTnLst>
                                </p:cTn>
                              </p:par>
                              <p:par>
                                <p:cTn id="458" presetID="1" presetClass="entr" presetSubtype="0" fill="hold" nodeType="withEffect">
                                  <p:stCondLst>
                                    <p:cond delay="0"/>
                                  </p:stCondLst>
                                  <p:childTnLst>
                                    <p:set>
                                      <p:cBhvr>
                                        <p:cTn id="459" dur="1" fill="hold">
                                          <p:stCondLst>
                                            <p:cond delay="0"/>
                                          </p:stCondLst>
                                        </p:cTn>
                                        <p:tgtEl>
                                          <p:spTgt spid="319"/>
                                        </p:tgtEl>
                                        <p:attrNameLst>
                                          <p:attrName>style.visibility</p:attrName>
                                        </p:attrNameLst>
                                      </p:cBhvr>
                                      <p:to>
                                        <p:strVal val="visible"/>
                                      </p:to>
                                    </p:set>
                                  </p:childTnLst>
                                </p:cTn>
                              </p:par>
                            </p:childTnLst>
                          </p:cTn>
                        </p:par>
                      </p:childTnLst>
                    </p:cTn>
                  </p:par>
                  <p:par>
                    <p:cTn id="460" fill="hold">
                      <p:stCondLst>
                        <p:cond delay="indefinite"/>
                      </p:stCondLst>
                      <p:childTnLst>
                        <p:par>
                          <p:cTn id="461" fill="hold">
                            <p:stCondLst>
                              <p:cond delay="0"/>
                            </p:stCondLst>
                            <p:childTnLst>
                              <p:par>
                                <p:cTn id="462" presetID="1" presetClass="exit" presetSubtype="0" fill="hold" nodeType="clickEffect">
                                  <p:stCondLst>
                                    <p:cond delay="0"/>
                                  </p:stCondLst>
                                  <p:childTnLst>
                                    <p:set>
                                      <p:cBhvr>
                                        <p:cTn id="463" dur="1" fill="hold">
                                          <p:stCondLst>
                                            <p:cond delay="0"/>
                                          </p:stCondLst>
                                        </p:cTn>
                                        <p:tgtEl>
                                          <p:spTgt spid="324"/>
                                        </p:tgtEl>
                                        <p:attrNameLst>
                                          <p:attrName>style.visibility</p:attrName>
                                        </p:attrNameLst>
                                      </p:cBhvr>
                                      <p:to>
                                        <p:strVal val="hidden"/>
                                      </p:to>
                                    </p:set>
                                  </p:childTnLst>
                                </p:cTn>
                              </p:par>
                              <p:par>
                                <p:cTn id="464" presetID="1" presetClass="exit" presetSubtype="0" fill="hold" nodeType="withEffect">
                                  <p:stCondLst>
                                    <p:cond delay="0"/>
                                  </p:stCondLst>
                                  <p:childTnLst>
                                    <p:set>
                                      <p:cBhvr>
                                        <p:cTn id="465" dur="1" fill="hold">
                                          <p:stCondLst>
                                            <p:cond delay="0"/>
                                          </p:stCondLst>
                                        </p:cTn>
                                        <p:tgtEl>
                                          <p:spTgt spid="319"/>
                                        </p:tgtEl>
                                        <p:attrNameLst>
                                          <p:attrName>style.visibility</p:attrName>
                                        </p:attrNameLst>
                                      </p:cBhvr>
                                      <p:to>
                                        <p:strVal val="hidden"/>
                                      </p:to>
                                    </p:set>
                                  </p:childTnLst>
                                </p:cTn>
                              </p:par>
                              <p:par>
                                <p:cTn id="466" presetID="1" presetClass="entr" presetSubtype="0" fill="hold" nodeType="withEffect">
                                  <p:stCondLst>
                                    <p:cond delay="0"/>
                                  </p:stCondLst>
                                  <p:childTnLst>
                                    <p:set>
                                      <p:cBhvr>
                                        <p:cTn id="467" dur="1" fill="hold">
                                          <p:stCondLst>
                                            <p:cond delay="0"/>
                                          </p:stCondLst>
                                        </p:cTn>
                                        <p:tgtEl>
                                          <p:spTgt spid="325"/>
                                        </p:tgtEl>
                                        <p:attrNameLst>
                                          <p:attrName>style.visibility</p:attrName>
                                        </p:attrNameLst>
                                      </p:cBhvr>
                                      <p:to>
                                        <p:strVal val="visible"/>
                                      </p:to>
                                    </p:set>
                                  </p:childTnLst>
                                </p:cTn>
                              </p:par>
                              <p:par>
                                <p:cTn id="468" presetID="1" presetClass="entr" presetSubtype="0" fill="hold" nodeType="withEffect">
                                  <p:stCondLst>
                                    <p:cond delay="0"/>
                                  </p:stCondLst>
                                  <p:childTnLst>
                                    <p:set>
                                      <p:cBhvr>
                                        <p:cTn id="469" dur="1" fill="hold">
                                          <p:stCondLst>
                                            <p:cond delay="0"/>
                                          </p:stCondLst>
                                        </p:cTn>
                                        <p:tgtEl>
                                          <p:spTgt spid="310"/>
                                        </p:tgtEl>
                                        <p:attrNameLst>
                                          <p:attrName>style.visibility</p:attrName>
                                        </p:attrNameLst>
                                      </p:cBhvr>
                                      <p:to>
                                        <p:strVal val="visible"/>
                                      </p:to>
                                    </p:set>
                                  </p:childTnLst>
                                </p:cTn>
                              </p:par>
                            </p:childTnLst>
                          </p:cTn>
                        </p:par>
                      </p:childTnLst>
                    </p:cTn>
                  </p:par>
                  <p:par>
                    <p:cTn id="470" fill="hold">
                      <p:stCondLst>
                        <p:cond delay="indefinite"/>
                      </p:stCondLst>
                      <p:childTnLst>
                        <p:par>
                          <p:cTn id="471" fill="hold">
                            <p:stCondLst>
                              <p:cond delay="0"/>
                            </p:stCondLst>
                            <p:childTnLst>
                              <p:par>
                                <p:cTn id="472" presetID="1" presetClass="exit" presetSubtype="0" fill="hold" nodeType="clickEffect">
                                  <p:stCondLst>
                                    <p:cond delay="0"/>
                                  </p:stCondLst>
                                  <p:childTnLst>
                                    <p:set>
                                      <p:cBhvr>
                                        <p:cTn id="473" dur="1" fill="hold">
                                          <p:stCondLst>
                                            <p:cond delay="0"/>
                                          </p:stCondLst>
                                        </p:cTn>
                                        <p:tgtEl>
                                          <p:spTgt spid="310"/>
                                        </p:tgtEl>
                                        <p:attrNameLst>
                                          <p:attrName>style.visibility</p:attrName>
                                        </p:attrNameLst>
                                      </p:cBhvr>
                                      <p:to>
                                        <p:strVal val="hidden"/>
                                      </p:to>
                                    </p:set>
                                  </p:childTnLst>
                                </p:cTn>
                              </p:par>
                              <p:par>
                                <p:cTn id="474" presetID="1" presetClass="entr" presetSubtype="0" fill="hold" nodeType="withEffect">
                                  <p:stCondLst>
                                    <p:cond delay="0"/>
                                  </p:stCondLst>
                                  <p:childTnLst>
                                    <p:set>
                                      <p:cBhvr>
                                        <p:cTn id="475" dur="1" fill="hold">
                                          <p:stCondLst>
                                            <p:cond delay="0"/>
                                          </p:stCondLst>
                                        </p:cTn>
                                        <p:tgtEl>
                                          <p:spTgt spid="311"/>
                                        </p:tgtEl>
                                        <p:attrNameLst>
                                          <p:attrName>style.visibility</p:attrName>
                                        </p:attrNameLst>
                                      </p:cBhvr>
                                      <p:to>
                                        <p:strVal val="visible"/>
                                      </p:to>
                                    </p:set>
                                  </p:childTnLst>
                                </p:cTn>
                              </p:par>
                            </p:childTnLst>
                          </p:cTn>
                        </p:par>
                      </p:childTnLst>
                    </p:cTn>
                  </p:par>
                  <p:par>
                    <p:cTn id="476" fill="hold">
                      <p:stCondLst>
                        <p:cond delay="indefinite"/>
                      </p:stCondLst>
                      <p:childTnLst>
                        <p:par>
                          <p:cTn id="477" fill="hold">
                            <p:stCondLst>
                              <p:cond delay="0"/>
                            </p:stCondLst>
                            <p:childTnLst>
                              <p:par>
                                <p:cTn id="478" presetID="1" presetClass="exit" presetSubtype="0" fill="hold" nodeType="clickEffect">
                                  <p:stCondLst>
                                    <p:cond delay="0"/>
                                  </p:stCondLst>
                                  <p:childTnLst>
                                    <p:set>
                                      <p:cBhvr>
                                        <p:cTn id="479" dur="1" fill="hold">
                                          <p:stCondLst>
                                            <p:cond delay="0"/>
                                          </p:stCondLst>
                                        </p:cTn>
                                        <p:tgtEl>
                                          <p:spTgt spid="311"/>
                                        </p:tgtEl>
                                        <p:attrNameLst>
                                          <p:attrName>style.visibility</p:attrName>
                                        </p:attrNameLst>
                                      </p:cBhvr>
                                      <p:to>
                                        <p:strVal val="hidden"/>
                                      </p:to>
                                    </p:set>
                                  </p:childTnLst>
                                </p:cTn>
                              </p:par>
                              <p:par>
                                <p:cTn id="480" presetID="1" presetClass="entr" presetSubtype="0" fill="hold" nodeType="withEffect">
                                  <p:stCondLst>
                                    <p:cond delay="0"/>
                                  </p:stCondLst>
                                  <p:childTnLst>
                                    <p:set>
                                      <p:cBhvr>
                                        <p:cTn id="481" dur="1" fill="hold">
                                          <p:stCondLst>
                                            <p:cond delay="0"/>
                                          </p:stCondLst>
                                        </p:cTn>
                                        <p:tgtEl>
                                          <p:spTgt spid="312"/>
                                        </p:tgtEl>
                                        <p:attrNameLst>
                                          <p:attrName>style.visibility</p:attrName>
                                        </p:attrNameLst>
                                      </p:cBhvr>
                                      <p:to>
                                        <p:strVal val="visible"/>
                                      </p:to>
                                    </p:set>
                                  </p:childTnLst>
                                </p:cTn>
                              </p:par>
                            </p:childTnLst>
                          </p:cTn>
                        </p:par>
                      </p:childTnLst>
                    </p:cTn>
                  </p:par>
                  <p:par>
                    <p:cTn id="482" fill="hold">
                      <p:stCondLst>
                        <p:cond delay="indefinite"/>
                      </p:stCondLst>
                      <p:childTnLst>
                        <p:par>
                          <p:cTn id="483" fill="hold">
                            <p:stCondLst>
                              <p:cond delay="0"/>
                            </p:stCondLst>
                            <p:childTnLst>
                              <p:par>
                                <p:cTn id="484" presetID="1" presetClass="exit" presetSubtype="0" fill="hold" nodeType="clickEffect">
                                  <p:stCondLst>
                                    <p:cond delay="0"/>
                                  </p:stCondLst>
                                  <p:childTnLst>
                                    <p:set>
                                      <p:cBhvr>
                                        <p:cTn id="485" dur="1" fill="hold">
                                          <p:stCondLst>
                                            <p:cond delay="0"/>
                                          </p:stCondLst>
                                        </p:cTn>
                                        <p:tgtEl>
                                          <p:spTgt spid="312"/>
                                        </p:tgtEl>
                                        <p:attrNameLst>
                                          <p:attrName>style.visibility</p:attrName>
                                        </p:attrNameLst>
                                      </p:cBhvr>
                                      <p:to>
                                        <p:strVal val="hidden"/>
                                      </p:to>
                                    </p:set>
                                  </p:childTnLst>
                                </p:cTn>
                              </p:par>
                              <p:par>
                                <p:cTn id="486" presetID="1" presetClass="entr" presetSubtype="0" fill="hold" nodeType="withEffect">
                                  <p:stCondLst>
                                    <p:cond delay="0"/>
                                  </p:stCondLst>
                                  <p:childTnLst>
                                    <p:set>
                                      <p:cBhvr>
                                        <p:cTn id="487" dur="1" fill="hold">
                                          <p:stCondLst>
                                            <p:cond delay="0"/>
                                          </p:stCondLst>
                                        </p:cTn>
                                        <p:tgtEl>
                                          <p:spTgt spid="313"/>
                                        </p:tgtEl>
                                        <p:attrNameLst>
                                          <p:attrName>style.visibility</p:attrName>
                                        </p:attrNameLst>
                                      </p:cBhvr>
                                      <p:to>
                                        <p:strVal val="visible"/>
                                      </p:to>
                                    </p:set>
                                  </p:childTnLst>
                                </p:cTn>
                              </p:par>
                            </p:childTnLst>
                          </p:cTn>
                        </p:par>
                      </p:childTnLst>
                    </p:cTn>
                  </p:par>
                  <p:par>
                    <p:cTn id="488" fill="hold">
                      <p:stCondLst>
                        <p:cond delay="indefinite"/>
                      </p:stCondLst>
                      <p:childTnLst>
                        <p:par>
                          <p:cTn id="489" fill="hold">
                            <p:stCondLst>
                              <p:cond delay="0"/>
                            </p:stCondLst>
                            <p:childTnLst>
                              <p:par>
                                <p:cTn id="490" presetID="1" presetClass="exit" presetSubtype="0" fill="hold" nodeType="clickEffect">
                                  <p:stCondLst>
                                    <p:cond delay="0"/>
                                  </p:stCondLst>
                                  <p:childTnLst>
                                    <p:set>
                                      <p:cBhvr>
                                        <p:cTn id="491" dur="1" fill="hold">
                                          <p:stCondLst>
                                            <p:cond delay="0"/>
                                          </p:stCondLst>
                                        </p:cTn>
                                        <p:tgtEl>
                                          <p:spTgt spid="313"/>
                                        </p:tgtEl>
                                        <p:attrNameLst>
                                          <p:attrName>style.visibility</p:attrName>
                                        </p:attrNameLst>
                                      </p:cBhvr>
                                      <p:to>
                                        <p:strVal val="hidden"/>
                                      </p:to>
                                    </p:set>
                                  </p:childTnLst>
                                </p:cTn>
                              </p:par>
                              <p:par>
                                <p:cTn id="492" presetID="1" presetClass="entr" presetSubtype="0" fill="hold" nodeType="withEffect">
                                  <p:stCondLst>
                                    <p:cond delay="0"/>
                                  </p:stCondLst>
                                  <p:childTnLst>
                                    <p:set>
                                      <p:cBhvr>
                                        <p:cTn id="493" dur="1" fill="hold">
                                          <p:stCondLst>
                                            <p:cond delay="0"/>
                                          </p:stCondLst>
                                        </p:cTn>
                                        <p:tgtEl>
                                          <p:spTgt spid="314"/>
                                        </p:tgtEl>
                                        <p:attrNameLst>
                                          <p:attrName>style.visibility</p:attrName>
                                        </p:attrNameLst>
                                      </p:cBhvr>
                                      <p:to>
                                        <p:strVal val="visible"/>
                                      </p:to>
                                    </p:set>
                                  </p:childTnLst>
                                </p:cTn>
                              </p:par>
                            </p:childTnLst>
                          </p:cTn>
                        </p:par>
                      </p:childTnLst>
                    </p:cTn>
                  </p:par>
                  <p:par>
                    <p:cTn id="494" fill="hold">
                      <p:stCondLst>
                        <p:cond delay="indefinite"/>
                      </p:stCondLst>
                      <p:childTnLst>
                        <p:par>
                          <p:cTn id="495" fill="hold">
                            <p:stCondLst>
                              <p:cond delay="0"/>
                            </p:stCondLst>
                            <p:childTnLst>
                              <p:par>
                                <p:cTn id="496" presetID="1" presetClass="exit" presetSubtype="0" fill="hold" nodeType="clickEffect">
                                  <p:stCondLst>
                                    <p:cond delay="0"/>
                                  </p:stCondLst>
                                  <p:childTnLst>
                                    <p:set>
                                      <p:cBhvr>
                                        <p:cTn id="497" dur="1" fill="hold">
                                          <p:stCondLst>
                                            <p:cond delay="0"/>
                                          </p:stCondLst>
                                        </p:cTn>
                                        <p:tgtEl>
                                          <p:spTgt spid="314"/>
                                        </p:tgtEl>
                                        <p:attrNameLst>
                                          <p:attrName>style.visibility</p:attrName>
                                        </p:attrNameLst>
                                      </p:cBhvr>
                                      <p:to>
                                        <p:strVal val="hidden"/>
                                      </p:to>
                                    </p:set>
                                  </p:childTnLst>
                                </p:cTn>
                              </p:par>
                              <p:par>
                                <p:cTn id="498" presetID="1" presetClass="entr" presetSubtype="0" fill="hold" nodeType="withEffect">
                                  <p:stCondLst>
                                    <p:cond delay="0"/>
                                  </p:stCondLst>
                                  <p:childTnLst>
                                    <p:set>
                                      <p:cBhvr>
                                        <p:cTn id="499" dur="1" fill="hold">
                                          <p:stCondLst>
                                            <p:cond delay="0"/>
                                          </p:stCondLst>
                                        </p:cTn>
                                        <p:tgtEl>
                                          <p:spTgt spid="315"/>
                                        </p:tgtEl>
                                        <p:attrNameLst>
                                          <p:attrName>style.visibility</p:attrName>
                                        </p:attrNameLst>
                                      </p:cBhvr>
                                      <p:to>
                                        <p:strVal val="visible"/>
                                      </p:to>
                                    </p:set>
                                  </p:childTnLst>
                                </p:cTn>
                              </p:par>
                            </p:childTnLst>
                          </p:cTn>
                        </p:par>
                      </p:childTnLst>
                    </p:cTn>
                  </p:par>
                  <p:par>
                    <p:cTn id="500" fill="hold">
                      <p:stCondLst>
                        <p:cond delay="indefinite"/>
                      </p:stCondLst>
                      <p:childTnLst>
                        <p:par>
                          <p:cTn id="501" fill="hold">
                            <p:stCondLst>
                              <p:cond delay="0"/>
                            </p:stCondLst>
                            <p:childTnLst>
                              <p:par>
                                <p:cTn id="502" presetID="1" presetClass="exit" presetSubtype="0" fill="hold" nodeType="clickEffect">
                                  <p:stCondLst>
                                    <p:cond delay="0"/>
                                  </p:stCondLst>
                                  <p:childTnLst>
                                    <p:set>
                                      <p:cBhvr>
                                        <p:cTn id="503" dur="1" fill="hold">
                                          <p:stCondLst>
                                            <p:cond delay="0"/>
                                          </p:stCondLst>
                                        </p:cTn>
                                        <p:tgtEl>
                                          <p:spTgt spid="315"/>
                                        </p:tgtEl>
                                        <p:attrNameLst>
                                          <p:attrName>style.visibility</p:attrName>
                                        </p:attrNameLst>
                                      </p:cBhvr>
                                      <p:to>
                                        <p:strVal val="hidden"/>
                                      </p:to>
                                    </p:set>
                                  </p:childTnLst>
                                </p:cTn>
                              </p:par>
                              <p:par>
                                <p:cTn id="504" presetID="1" presetClass="entr" presetSubtype="0" fill="hold" nodeType="withEffect">
                                  <p:stCondLst>
                                    <p:cond delay="0"/>
                                  </p:stCondLst>
                                  <p:childTnLst>
                                    <p:set>
                                      <p:cBhvr>
                                        <p:cTn id="505" dur="1" fill="hold">
                                          <p:stCondLst>
                                            <p:cond delay="0"/>
                                          </p:stCondLst>
                                        </p:cTn>
                                        <p:tgtEl>
                                          <p:spTgt spid="316"/>
                                        </p:tgtEl>
                                        <p:attrNameLst>
                                          <p:attrName>style.visibility</p:attrName>
                                        </p:attrNameLst>
                                      </p:cBhvr>
                                      <p:to>
                                        <p:strVal val="visible"/>
                                      </p:to>
                                    </p:set>
                                  </p:childTnLst>
                                </p:cTn>
                              </p:par>
                            </p:childTnLst>
                          </p:cTn>
                        </p:par>
                      </p:childTnLst>
                    </p:cTn>
                  </p:par>
                  <p:par>
                    <p:cTn id="506" fill="hold">
                      <p:stCondLst>
                        <p:cond delay="indefinite"/>
                      </p:stCondLst>
                      <p:childTnLst>
                        <p:par>
                          <p:cTn id="507" fill="hold">
                            <p:stCondLst>
                              <p:cond delay="0"/>
                            </p:stCondLst>
                            <p:childTnLst>
                              <p:par>
                                <p:cTn id="508" presetID="1" presetClass="exit" presetSubtype="0" fill="hold" nodeType="clickEffect">
                                  <p:stCondLst>
                                    <p:cond delay="0"/>
                                  </p:stCondLst>
                                  <p:childTnLst>
                                    <p:set>
                                      <p:cBhvr>
                                        <p:cTn id="509" dur="1" fill="hold">
                                          <p:stCondLst>
                                            <p:cond delay="0"/>
                                          </p:stCondLst>
                                        </p:cTn>
                                        <p:tgtEl>
                                          <p:spTgt spid="316"/>
                                        </p:tgtEl>
                                        <p:attrNameLst>
                                          <p:attrName>style.visibility</p:attrName>
                                        </p:attrNameLst>
                                      </p:cBhvr>
                                      <p:to>
                                        <p:strVal val="hidden"/>
                                      </p:to>
                                    </p:set>
                                  </p:childTnLst>
                                </p:cTn>
                              </p:par>
                              <p:par>
                                <p:cTn id="510" presetID="1" presetClass="entr" presetSubtype="0" fill="hold" nodeType="withEffect">
                                  <p:stCondLst>
                                    <p:cond delay="0"/>
                                  </p:stCondLst>
                                  <p:childTnLst>
                                    <p:set>
                                      <p:cBhvr>
                                        <p:cTn id="511" dur="1" fill="hold">
                                          <p:stCondLst>
                                            <p:cond delay="0"/>
                                          </p:stCondLst>
                                        </p:cTn>
                                        <p:tgtEl>
                                          <p:spTgt spid="317"/>
                                        </p:tgtEl>
                                        <p:attrNameLst>
                                          <p:attrName>style.visibility</p:attrName>
                                        </p:attrNameLst>
                                      </p:cBhvr>
                                      <p:to>
                                        <p:strVal val="visible"/>
                                      </p:to>
                                    </p:set>
                                  </p:childTnLst>
                                </p:cTn>
                              </p:par>
                            </p:childTnLst>
                          </p:cTn>
                        </p:par>
                      </p:childTnLst>
                    </p:cTn>
                  </p:par>
                  <p:par>
                    <p:cTn id="512" fill="hold">
                      <p:stCondLst>
                        <p:cond delay="indefinite"/>
                      </p:stCondLst>
                      <p:childTnLst>
                        <p:par>
                          <p:cTn id="513" fill="hold">
                            <p:stCondLst>
                              <p:cond delay="0"/>
                            </p:stCondLst>
                            <p:childTnLst>
                              <p:par>
                                <p:cTn id="514" presetID="1" presetClass="exit" presetSubtype="0" fill="hold" nodeType="clickEffect">
                                  <p:stCondLst>
                                    <p:cond delay="0"/>
                                  </p:stCondLst>
                                  <p:childTnLst>
                                    <p:set>
                                      <p:cBhvr>
                                        <p:cTn id="515" dur="1" fill="hold">
                                          <p:stCondLst>
                                            <p:cond delay="0"/>
                                          </p:stCondLst>
                                        </p:cTn>
                                        <p:tgtEl>
                                          <p:spTgt spid="317"/>
                                        </p:tgtEl>
                                        <p:attrNameLst>
                                          <p:attrName>style.visibility</p:attrName>
                                        </p:attrNameLst>
                                      </p:cBhvr>
                                      <p:to>
                                        <p:strVal val="hidden"/>
                                      </p:to>
                                    </p:set>
                                  </p:childTnLst>
                                </p:cTn>
                              </p:par>
                              <p:par>
                                <p:cTn id="516" presetID="1" presetClass="entr" presetSubtype="0" fill="hold" nodeType="withEffect">
                                  <p:stCondLst>
                                    <p:cond delay="0"/>
                                  </p:stCondLst>
                                  <p:childTnLst>
                                    <p:set>
                                      <p:cBhvr>
                                        <p:cTn id="517" dur="1" fill="hold">
                                          <p:stCondLst>
                                            <p:cond delay="0"/>
                                          </p:stCondLst>
                                        </p:cTn>
                                        <p:tgtEl>
                                          <p:spTgt spid="318"/>
                                        </p:tgtEl>
                                        <p:attrNameLst>
                                          <p:attrName>style.visibility</p:attrName>
                                        </p:attrNameLst>
                                      </p:cBhvr>
                                      <p:to>
                                        <p:strVal val="visible"/>
                                      </p:to>
                                    </p:set>
                                  </p:childTnLst>
                                </p:cTn>
                              </p:par>
                            </p:childTnLst>
                          </p:cTn>
                        </p:par>
                      </p:childTnLst>
                    </p:cTn>
                  </p:par>
                  <p:par>
                    <p:cTn id="518" fill="hold">
                      <p:stCondLst>
                        <p:cond delay="indefinite"/>
                      </p:stCondLst>
                      <p:childTnLst>
                        <p:par>
                          <p:cTn id="519" fill="hold">
                            <p:stCondLst>
                              <p:cond delay="0"/>
                            </p:stCondLst>
                            <p:childTnLst>
                              <p:par>
                                <p:cTn id="520" presetID="1" presetClass="exit" presetSubtype="0" fill="hold" nodeType="clickEffect">
                                  <p:stCondLst>
                                    <p:cond delay="0"/>
                                  </p:stCondLst>
                                  <p:childTnLst>
                                    <p:set>
                                      <p:cBhvr>
                                        <p:cTn id="521" dur="1" fill="hold">
                                          <p:stCondLst>
                                            <p:cond delay="0"/>
                                          </p:stCondLst>
                                        </p:cTn>
                                        <p:tgtEl>
                                          <p:spTgt spid="318"/>
                                        </p:tgtEl>
                                        <p:attrNameLst>
                                          <p:attrName>style.visibility</p:attrName>
                                        </p:attrNameLst>
                                      </p:cBhvr>
                                      <p:to>
                                        <p:strVal val="hidden"/>
                                      </p:to>
                                    </p:set>
                                  </p:childTnLst>
                                </p:cTn>
                              </p:par>
                              <p:par>
                                <p:cTn id="522" presetID="1" presetClass="entr" presetSubtype="0" fill="hold" nodeType="withEffect">
                                  <p:stCondLst>
                                    <p:cond delay="0"/>
                                  </p:stCondLst>
                                  <p:childTnLst>
                                    <p:set>
                                      <p:cBhvr>
                                        <p:cTn id="523" dur="1" fill="hold">
                                          <p:stCondLst>
                                            <p:cond delay="0"/>
                                          </p:stCondLst>
                                        </p:cTn>
                                        <p:tgtEl>
                                          <p:spTgt spid="319"/>
                                        </p:tgtEl>
                                        <p:attrNameLst>
                                          <p:attrName>style.visibility</p:attrName>
                                        </p:attrNameLst>
                                      </p:cBhvr>
                                      <p:to>
                                        <p:strVal val="visible"/>
                                      </p:to>
                                    </p:set>
                                  </p:childTnLst>
                                </p:cTn>
                              </p:par>
                            </p:childTnLst>
                          </p:cTn>
                        </p:par>
                      </p:childTnLst>
                    </p:cTn>
                  </p:par>
                  <p:par>
                    <p:cTn id="524" fill="hold">
                      <p:stCondLst>
                        <p:cond delay="indefinite"/>
                      </p:stCondLst>
                      <p:childTnLst>
                        <p:par>
                          <p:cTn id="525" fill="hold">
                            <p:stCondLst>
                              <p:cond delay="0"/>
                            </p:stCondLst>
                            <p:childTnLst>
                              <p:par>
                                <p:cTn id="526" presetID="1" presetClass="exit" presetSubtype="0" fill="hold" nodeType="clickEffect">
                                  <p:stCondLst>
                                    <p:cond delay="0"/>
                                  </p:stCondLst>
                                  <p:childTnLst>
                                    <p:set>
                                      <p:cBhvr>
                                        <p:cTn id="527" dur="1" fill="hold">
                                          <p:stCondLst>
                                            <p:cond delay="0"/>
                                          </p:stCondLst>
                                        </p:cTn>
                                        <p:tgtEl>
                                          <p:spTgt spid="325"/>
                                        </p:tgtEl>
                                        <p:attrNameLst>
                                          <p:attrName>style.visibility</p:attrName>
                                        </p:attrNameLst>
                                      </p:cBhvr>
                                      <p:to>
                                        <p:strVal val="hidden"/>
                                      </p:to>
                                    </p:set>
                                  </p:childTnLst>
                                </p:cTn>
                              </p:par>
                              <p:par>
                                <p:cTn id="528" presetID="1" presetClass="exit" presetSubtype="0" fill="hold" nodeType="withEffect">
                                  <p:stCondLst>
                                    <p:cond delay="0"/>
                                  </p:stCondLst>
                                  <p:childTnLst>
                                    <p:set>
                                      <p:cBhvr>
                                        <p:cTn id="529" dur="1" fill="hold">
                                          <p:stCondLst>
                                            <p:cond delay="0"/>
                                          </p:stCondLst>
                                        </p:cTn>
                                        <p:tgtEl>
                                          <p:spTgt spid="319"/>
                                        </p:tgtEl>
                                        <p:attrNameLst>
                                          <p:attrName>style.visibility</p:attrName>
                                        </p:attrNameLst>
                                      </p:cBhvr>
                                      <p:to>
                                        <p:strVal val="hidden"/>
                                      </p:to>
                                    </p:set>
                                  </p:childTnLst>
                                </p:cTn>
                              </p:par>
                              <p:par>
                                <p:cTn id="530" presetID="1" presetClass="entr" presetSubtype="0" fill="hold" nodeType="withEffect">
                                  <p:stCondLst>
                                    <p:cond delay="0"/>
                                  </p:stCondLst>
                                  <p:childTnLst>
                                    <p:set>
                                      <p:cBhvr>
                                        <p:cTn id="531" dur="1" fill="hold">
                                          <p:stCondLst>
                                            <p:cond delay="0"/>
                                          </p:stCondLst>
                                        </p:cTn>
                                        <p:tgtEl>
                                          <p:spTgt spid="326"/>
                                        </p:tgtEl>
                                        <p:attrNameLst>
                                          <p:attrName>style.visibility</p:attrName>
                                        </p:attrNameLst>
                                      </p:cBhvr>
                                      <p:to>
                                        <p:strVal val="visible"/>
                                      </p:to>
                                    </p:set>
                                  </p:childTnLst>
                                </p:cTn>
                              </p:par>
                              <p:par>
                                <p:cTn id="532" presetID="1" presetClass="entr" presetSubtype="0" fill="hold" nodeType="withEffect">
                                  <p:stCondLst>
                                    <p:cond delay="0"/>
                                  </p:stCondLst>
                                  <p:childTnLst>
                                    <p:set>
                                      <p:cBhvr>
                                        <p:cTn id="533" dur="1" fill="hold">
                                          <p:stCondLst>
                                            <p:cond delay="0"/>
                                          </p:stCondLst>
                                        </p:cTn>
                                        <p:tgtEl>
                                          <p:spTgt spid="310"/>
                                        </p:tgtEl>
                                        <p:attrNameLst>
                                          <p:attrName>style.visibility</p:attrName>
                                        </p:attrNameLst>
                                      </p:cBhvr>
                                      <p:to>
                                        <p:strVal val="visible"/>
                                      </p:to>
                                    </p:set>
                                  </p:childTnLst>
                                </p:cTn>
                              </p:par>
                            </p:childTnLst>
                          </p:cTn>
                        </p:par>
                      </p:childTnLst>
                    </p:cTn>
                  </p:par>
                  <p:par>
                    <p:cTn id="534" fill="hold">
                      <p:stCondLst>
                        <p:cond delay="indefinite"/>
                      </p:stCondLst>
                      <p:childTnLst>
                        <p:par>
                          <p:cTn id="535" fill="hold">
                            <p:stCondLst>
                              <p:cond delay="0"/>
                            </p:stCondLst>
                            <p:childTnLst>
                              <p:par>
                                <p:cTn id="536" presetID="1" presetClass="exit" presetSubtype="0" fill="hold" nodeType="clickEffect">
                                  <p:stCondLst>
                                    <p:cond delay="0"/>
                                  </p:stCondLst>
                                  <p:childTnLst>
                                    <p:set>
                                      <p:cBhvr>
                                        <p:cTn id="537" dur="1" fill="hold">
                                          <p:stCondLst>
                                            <p:cond delay="0"/>
                                          </p:stCondLst>
                                        </p:cTn>
                                        <p:tgtEl>
                                          <p:spTgt spid="310"/>
                                        </p:tgtEl>
                                        <p:attrNameLst>
                                          <p:attrName>style.visibility</p:attrName>
                                        </p:attrNameLst>
                                      </p:cBhvr>
                                      <p:to>
                                        <p:strVal val="hidden"/>
                                      </p:to>
                                    </p:set>
                                  </p:childTnLst>
                                </p:cTn>
                              </p:par>
                              <p:par>
                                <p:cTn id="538" presetID="1" presetClass="entr" presetSubtype="0" fill="hold" nodeType="withEffect">
                                  <p:stCondLst>
                                    <p:cond delay="0"/>
                                  </p:stCondLst>
                                  <p:childTnLst>
                                    <p:set>
                                      <p:cBhvr>
                                        <p:cTn id="539" dur="1" fill="hold">
                                          <p:stCondLst>
                                            <p:cond delay="0"/>
                                          </p:stCondLst>
                                        </p:cTn>
                                        <p:tgtEl>
                                          <p:spTgt spid="311"/>
                                        </p:tgtEl>
                                        <p:attrNameLst>
                                          <p:attrName>style.visibility</p:attrName>
                                        </p:attrNameLst>
                                      </p:cBhvr>
                                      <p:to>
                                        <p:strVal val="visible"/>
                                      </p:to>
                                    </p:set>
                                  </p:childTnLst>
                                </p:cTn>
                              </p:par>
                            </p:childTnLst>
                          </p:cTn>
                        </p:par>
                      </p:childTnLst>
                    </p:cTn>
                  </p:par>
                  <p:par>
                    <p:cTn id="540" fill="hold">
                      <p:stCondLst>
                        <p:cond delay="indefinite"/>
                      </p:stCondLst>
                      <p:childTnLst>
                        <p:par>
                          <p:cTn id="541" fill="hold">
                            <p:stCondLst>
                              <p:cond delay="0"/>
                            </p:stCondLst>
                            <p:childTnLst>
                              <p:par>
                                <p:cTn id="542" presetID="1" presetClass="exit" presetSubtype="0" fill="hold" nodeType="clickEffect">
                                  <p:stCondLst>
                                    <p:cond delay="0"/>
                                  </p:stCondLst>
                                  <p:childTnLst>
                                    <p:set>
                                      <p:cBhvr>
                                        <p:cTn id="543" dur="1" fill="hold">
                                          <p:stCondLst>
                                            <p:cond delay="0"/>
                                          </p:stCondLst>
                                        </p:cTn>
                                        <p:tgtEl>
                                          <p:spTgt spid="311"/>
                                        </p:tgtEl>
                                        <p:attrNameLst>
                                          <p:attrName>style.visibility</p:attrName>
                                        </p:attrNameLst>
                                      </p:cBhvr>
                                      <p:to>
                                        <p:strVal val="hidden"/>
                                      </p:to>
                                    </p:set>
                                  </p:childTnLst>
                                </p:cTn>
                              </p:par>
                              <p:par>
                                <p:cTn id="544" presetID="1" presetClass="entr" presetSubtype="0" fill="hold" nodeType="withEffect">
                                  <p:stCondLst>
                                    <p:cond delay="0"/>
                                  </p:stCondLst>
                                  <p:childTnLst>
                                    <p:set>
                                      <p:cBhvr>
                                        <p:cTn id="545" dur="1" fill="hold">
                                          <p:stCondLst>
                                            <p:cond delay="0"/>
                                          </p:stCondLst>
                                        </p:cTn>
                                        <p:tgtEl>
                                          <p:spTgt spid="312"/>
                                        </p:tgtEl>
                                        <p:attrNameLst>
                                          <p:attrName>style.visibility</p:attrName>
                                        </p:attrNameLst>
                                      </p:cBhvr>
                                      <p:to>
                                        <p:strVal val="visible"/>
                                      </p:to>
                                    </p:set>
                                  </p:childTnLst>
                                </p:cTn>
                              </p:par>
                            </p:childTnLst>
                          </p:cTn>
                        </p:par>
                      </p:childTnLst>
                    </p:cTn>
                  </p:par>
                  <p:par>
                    <p:cTn id="546" fill="hold">
                      <p:stCondLst>
                        <p:cond delay="indefinite"/>
                      </p:stCondLst>
                      <p:childTnLst>
                        <p:par>
                          <p:cTn id="547" fill="hold">
                            <p:stCondLst>
                              <p:cond delay="0"/>
                            </p:stCondLst>
                            <p:childTnLst>
                              <p:par>
                                <p:cTn id="548" presetID="1" presetClass="exit" presetSubtype="0" fill="hold" nodeType="clickEffect">
                                  <p:stCondLst>
                                    <p:cond delay="0"/>
                                  </p:stCondLst>
                                  <p:childTnLst>
                                    <p:set>
                                      <p:cBhvr>
                                        <p:cTn id="549" dur="1" fill="hold">
                                          <p:stCondLst>
                                            <p:cond delay="0"/>
                                          </p:stCondLst>
                                        </p:cTn>
                                        <p:tgtEl>
                                          <p:spTgt spid="312"/>
                                        </p:tgtEl>
                                        <p:attrNameLst>
                                          <p:attrName>style.visibility</p:attrName>
                                        </p:attrNameLst>
                                      </p:cBhvr>
                                      <p:to>
                                        <p:strVal val="hidden"/>
                                      </p:to>
                                    </p:set>
                                  </p:childTnLst>
                                </p:cTn>
                              </p:par>
                              <p:par>
                                <p:cTn id="550" presetID="1" presetClass="entr" presetSubtype="0" fill="hold" nodeType="withEffect">
                                  <p:stCondLst>
                                    <p:cond delay="0"/>
                                  </p:stCondLst>
                                  <p:childTnLst>
                                    <p:set>
                                      <p:cBhvr>
                                        <p:cTn id="551" dur="1" fill="hold">
                                          <p:stCondLst>
                                            <p:cond delay="0"/>
                                          </p:stCondLst>
                                        </p:cTn>
                                        <p:tgtEl>
                                          <p:spTgt spid="313"/>
                                        </p:tgtEl>
                                        <p:attrNameLst>
                                          <p:attrName>style.visibility</p:attrName>
                                        </p:attrNameLst>
                                      </p:cBhvr>
                                      <p:to>
                                        <p:strVal val="visible"/>
                                      </p:to>
                                    </p:set>
                                  </p:childTnLst>
                                </p:cTn>
                              </p:par>
                            </p:childTnLst>
                          </p:cTn>
                        </p:par>
                      </p:childTnLst>
                    </p:cTn>
                  </p:par>
                  <p:par>
                    <p:cTn id="552" fill="hold">
                      <p:stCondLst>
                        <p:cond delay="indefinite"/>
                      </p:stCondLst>
                      <p:childTnLst>
                        <p:par>
                          <p:cTn id="553" fill="hold">
                            <p:stCondLst>
                              <p:cond delay="0"/>
                            </p:stCondLst>
                            <p:childTnLst>
                              <p:par>
                                <p:cTn id="554" presetID="1" presetClass="exit" presetSubtype="0" fill="hold" nodeType="clickEffect">
                                  <p:stCondLst>
                                    <p:cond delay="0"/>
                                  </p:stCondLst>
                                  <p:childTnLst>
                                    <p:set>
                                      <p:cBhvr>
                                        <p:cTn id="555" dur="1" fill="hold">
                                          <p:stCondLst>
                                            <p:cond delay="0"/>
                                          </p:stCondLst>
                                        </p:cTn>
                                        <p:tgtEl>
                                          <p:spTgt spid="313"/>
                                        </p:tgtEl>
                                        <p:attrNameLst>
                                          <p:attrName>style.visibility</p:attrName>
                                        </p:attrNameLst>
                                      </p:cBhvr>
                                      <p:to>
                                        <p:strVal val="hidden"/>
                                      </p:to>
                                    </p:set>
                                  </p:childTnLst>
                                </p:cTn>
                              </p:par>
                              <p:par>
                                <p:cTn id="556" presetID="1" presetClass="entr" presetSubtype="0" fill="hold" nodeType="withEffect">
                                  <p:stCondLst>
                                    <p:cond delay="0"/>
                                  </p:stCondLst>
                                  <p:childTnLst>
                                    <p:set>
                                      <p:cBhvr>
                                        <p:cTn id="557" dur="1" fill="hold">
                                          <p:stCondLst>
                                            <p:cond delay="0"/>
                                          </p:stCondLst>
                                        </p:cTn>
                                        <p:tgtEl>
                                          <p:spTgt spid="314"/>
                                        </p:tgtEl>
                                        <p:attrNameLst>
                                          <p:attrName>style.visibility</p:attrName>
                                        </p:attrNameLst>
                                      </p:cBhvr>
                                      <p:to>
                                        <p:strVal val="visible"/>
                                      </p:to>
                                    </p:set>
                                  </p:childTnLst>
                                </p:cTn>
                              </p:par>
                            </p:childTnLst>
                          </p:cTn>
                        </p:par>
                      </p:childTnLst>
                    </p:cTn>
                  </p:par>
                  <p:par>
                    <p:cTn id="558" fill="hold">
                      <p:stCondLst>
                        <p:cond delay="indefinite"/>
                      </p:stCondLst>
                      <p:childTnLst>
                        <p:par>
                          <p:cTn id="559" fill="hold">
                            <p:stCondLst>
                              <p:cond delay="0"/>
                            </p:stCondLst>
                            <p:childTnLst>
                              <p:par>
                                <p:cTn id="560" presetID="1" presetClass="exit" presetSubtype="0" fill="hold" nodeType="clickEffect">
                                  <p:stCondLst>
                                    <p:cond delay="0"/>
                                  </p:stCondLst>
                                  <p:childTnLst>
                                    <p:set>
                                      <p:cBhvr>
                                        <p:cTn id="561" dur="1" fill="hold">
                                          <p:stCondLst>
                                            <p:cond delay="0"/>
                                          </p:stCondLst>
                                        </p:cTn>
                                        <p:tgtEl>
                                          <p:spTgt spid="314"/>
                                        </p:tgtEl>
                                        <p:attrNameLst>
                                          <p:attrName>style.visibility</p:attrName>
                                        </p:attrNameLst>
                                      </p:cBhvr>
                                      <p:to>
                                        <p:strVal val="hidden"/>
                                      </p:to>
                                    </p:set>
                                  </p:childTnLst>
                                </p:cTn>
                              </p:par>
                              <p:par>
                                <p:cTn id="562" presetID="1" presetClass="entr" presetSubtype="0" fill="hold" nodeType="withEffect">
                                  <p:stCondLst>
                                    <p:cond delay="0"/>
                                  </p:stCondLst>
                                  <p:childTnLst>
                                    <p:set>
                                      <p:cBhvr>
                                        <p:cTn id="563" dur="1" fill="hold">
                                          <p:stCondLst>
                                            <p:cond delay="0"/>
                                          </p:stCondLst>
                                        </p:cTn>
                                        <p:tgtEl>
                                          <p:spTgt spid="315"/>
                                        </p:tgtEl>
                                        <p:attrNameLst>
                                          <p:attrName>style.visibility</p:attrName>
                                        </p:attrNameLst>
                                      </p:cBhvr>
                                      <p:to>
                                        <p:strVal val="visible"/>
                                      </p:to>
                                    </p:set>
                                  </p:childTnLst>
                                </p:cTn>
                              </p:par>
                            </p:childTnLst>
                          </p:cTn>
                        </p:par>
                      </p:childTnLst>
                    </p:cTn>
                  </p:par>
                  <p:par>
                    <p:cTn id="564" fill="hold">
                      <p:stCondLst>
                        <p:cond delay="indefinite"/>
                      </p:stCondLst>
                      <p:childTnLst>
                        <p:par>
                          <p:cTn id="565" fill="hold">
                            <p:stCondLst>
                              <p:cond delay="0"/>
                            </p:stCondLst>
                            <p:childTnLst>
                              <p:par>
                                <p:cTn id="566" presetID="1" presetClass="exit" presetSubtype="0" fill="hold" nodeType="clickEffect">
                                  <p:stCondLst>
                                    <p:cond delay="0"/>
                                  </p:stCondLst>
                                  <p:childTnLst>
                                    <p:set>
                                      <p:cBhvr>
                                        <p:cTn id="567" dur="1" fill="hold">
                                          <p:stCondLst>
                                            <p:cond delay="0"/>
                                          </p:stCondLst>
                                        </p:cTn>
                                        <p:tgtEl>
                                          <p:spTgt spid="315"/>
                                        </p:tgtEl>
                                        <p:attrNameLst>
                                          <p:attrName>style.visibility</p:attrName>
                                        </p:attrNameLst>
                                      </p:cBhvr>
                                      <p:to>
                                        <p:strVal val="hidden"/>
                                      </p:to>
                                    </p:set>
                                  </p:childTnLst>
                                </p:cTn>
                              </p:par>
                              <p:par>
                                <p:cTn id="568" presetID="1" presetClass="entr" presetSubtype="0" fill="hold" nodeType="withEffect">
                                  <p:stCondLst>
                                    <p:cond delay="0"/>
                                  </p:stCondLst>
                                  <p:childTnLst>
                                    <p:set>
                                      <p:cBhvr>
                                        <p:cTn id="569" dur="1" fill="hold">
                                          <p:stCondLst>
                                            <p:cond delay="0"/>
                                          </p:stCondLst>
                                        </p:cTn>
                                        <p:tgtEl>
                                          <p:spTgt spid="316"/>
                                        </p:tgtEl>
                                        <p:attrNameLst>
                                          <p:attrName>style.visibility</p:attrName>
                                        </p:attrNameLst>
                                      </p:cBhvr>
                                      <p:to>
                                        <p:strVal val="visible"/>
                                      </p:to>
                                    </p:set>
                                  </p:childTnLst>
                                </p:cTn>
                              </p:par>
                            </p:childTnLst>
                          </p:cTn>
                        </p:par>
                      </p:childTnLst>
                    </p:cTn>
                  </p:par>
                  <p:par>
                    <p:cTn id="570" fill="hold">
                      <p:stCondLst>
                        <p:cond delay="indefinite"/>
                      </p:stCondLst>
                      <p:childTnLst>
                        <p:par>
                          <p:cTn id="571" fill="hold">
                            <p:stCondLst>
                              <p:cond delay="0"/>
                            </p:stCondLst>
                            <p:childTnLst>
                              <p:par>
                                <p:cTn id="572" presetID="1" presetClass="exit" presetSubtype="0" fill="hold" nodeType="clickEffect">
                                  <p:stCondLst>
                                    <p:cond delay="0"/>
                                  </p:stCondLst>
                                  <p:childTnLst>
                                    <p:set>
                                      <p:cBhvr>
                                        <p:cTn id="573" dur="1" fill="hold">
                                          <p:stCondLst>
                                            <p:cond delay="0"/>
                                          </p:stCondLst>
                                        </p:cTn>
                                        <p:tgtEl>
                                          <p:spTgt spid="316"/>
                                        </p:tgtEl>
                                        <p:attrNameLst>
                                          <p:attrName>style.visibility</p:attrName>
                                        </p:attrNameLst>
                                      </p:cBhvr>
                                      <p:to>
                                        <p:strVal val="hidden"/>
                                      </p:to>
                                    </p:set>
                                  </p:childTnLst>
                                </p:cTn>
                              </p:par>
                              <p:par>
                                <p:cTn id="574" presetID="1" presetClass="entr" presetSubtype="0" fill="hold" nodeType="withEffect">
                                  <p:stCondLst>
                                    <p:cond delay="0"/>
                                  </p:stCondLst>
                                  <p:childTnLst>
                                    <p:set>
                                      <p:cBhvr>
                                        <p:cTn id="575" dur="1" fill="hold">
                                          <p:stCondLst>
                                            <p:cond delay="0"/>
                                          </p:stCondLst>
                                        </p:cTn>
                                        <p:tgtEl>
                                          <p:spTgt spid="317"/>
                                        </p:tgtEl>
                                        <p:attrNameLst>
                                          <p:attrName>style.visibility</p:attrName>
                                        </p:attrNameLst>
                                      </p:cBhvr>
                                      <p:to>
                                        <p:strVal val="visible"/>
                                      </p:to>
                                    </p:set>
                                  </p:childTnLst>
                                </p:cTn>
                              </p:par>
                            </p:childTnLst>
                          </p:cTn>
                        </p:par>
                      </p:childTnLst>
                    </p:cTn>
                  </p:par>
                  <p:par>
                    <p:cTn id="576" fill="hold">
                      <p:stCondLst>
                        <p:cond delay="indefinite"/>
                      </p:stCondLst>
                      <p:childTnLst>
                        <p:par>
                          <p:cTn id="577" fill="hold">
                            <p:stCondLst>
                              <p:cond delay="0"/>
                            </p:stCondLst>
                            <p:childTnLst>
                              <p:par>
                                <p:cTn id="578" presetID="1" presetClass="exit" presetSubtype="0" fill="hold" nodeType="clickEffect">
                                  <p:stCondLst>
                                    <p:cond delay="0"/>
                                  </p:stCondLst>
                                  <p:childTnLst>
                                    <p:set>
                                      <p:cBhvr>
                                        <p:cTn id="579" dur="1" fill="hold">
                                          <p:stCondLst>
                                            <p:cond delay="0"/>
                                          </p:stCondLst>
                                        </p:cTn>
                                        <p:tgtEl>
                                          <p:spTgt spid="317"/>
                                        </p:tgtEl>
                                        <p:attrNameLst>
                                          <p:attrName>style.visibility</p:attrName>
                                        </p:attrNameLst>
                                      </p:cBhvr>
                                      <p:to>
                                        <p:strVal val="hidden"/>
                                      </p:to>
                                    </p:set>
                                  </p:childTnLst>
                                </p:cTn>
                              </p:par>
                              <p:par>
                                <p:cTn id="580" presetID="1" presetClass="entr" presetSubtype="0" fill="hold" nodeType="withEffect">
                                  <p:stCondLst>
                                    <p:cond delay="0"/>
                                  </p:stCondLst>
                                  <p:childTnLst>
                                    <p:set>
                                      <p:cBhvr>
                                        <p:cTn id="581" dur="1" fill="hold">
                                          <p:stCondLst>
                                            <p:cond delay="0"/>
                                          </p:stCondLst>
                                        </p:cTn>
                                        <p:tgtEl>
                                          <p:spTgt spid="318"/>
                                        </p:tgtEl>
                                        <p:attrNameLst>
                                          <p:attrName>style.visibility</p:attrName>
                                        </p:attrNameLst>
                                      </p:cBhvr>
                                      <p:to>
                                        <p:strVal val="visible"/>
                                      </p:to>
                                    </p:set>
                                  </p:childTnLst>
                                </p:cTn>
                              </p:par>
                            </p:childTnLst>
                          </p:cTn>
                        </p:par>
                      </p:childTnLst>
                    </p:cTn>
                  </p:par>
                  <p:par>
                    <p:cTn id="582" fill="hold">
                      <p:stCondLst>
                        <p:cond delay="indefinite"/>
                      </p:stCondLst>
                      <p:childTnLst>
                        <p:par>
                          <p:cTn id="583" fill="hold">
                            <p:stCondLst>
                              <p:cond delay="0"/>
                            </p:stCondLst>
                            <p:childTnLst>
                              <p:par>
                                <p:cTn id="584" presetID="1" presetClass="exit" presetSubtype="0" fill="hold" nodeType="clickEffect">
                                  <p:stCondLst>
                                    <p:cond delay="0"/>
                                  </p:stCondLst>
                                  <p:childTnLst>
                                    <p:set>
                                      <p:cBhvr>
                                        <p:cTn id="585" dur="1" fill="hold">
                                          <p:stCondLst>
                                            <p:cond delay="0"/>
                                          </p:stCondLst>
                                        </p:cTn>
                                        <p:tgtEl>
                                          <p:spTgt spid="318"/>
                                        </p:tgtEl>
                                        <p:attrNameLst>
                                          <p:attrName>style.visibility</p:attrName>
                                        </p:attrNameLst>
                                      </p:cBhvr>
                                      <p:to>
                                        <p:strVal val="hidden"/>
                                      </p:to>
                                    </p:set>
                                  </p:childTnLst>
                                </p:cTn>
                              </p:par>
                              <p:par>
                                <p:cTn id="586" presetID="1" presetClass="entr" presetSubtype="0" fill="hold" nodeType="withEffect">
                                  <p:stCondLst>
                                    <p:cond delay="0"/>
                                  </p:stCondLst>
                                  <p:childTnLst>
                                    <p:set>
                                      <p:cBhvr>
                                        <p:cTn id="587" dur="1" fill="hold">
                                          <p:stCondLst>
                                            <p:cond delay="0"/>
                                          </p:stCondLst>
                                        </p:cTn>
                                        <p:tgtEl>
                                          <p:spTgt spid="319"/>
                                        </p:tgtEl>
                                        <p:attrNameLst>
                                          <p:attrName>style.visibility</p:attrName>
                                        </p:attrNameLst>
                                      </p:cBhvr>
                                      <p:to>
                                        <p:strVal val="visible"/>
                                      </p:to>
                                    </p:set>
                                  </p:childTnLst>
                                </p:cTn>
                              </p:par>
                            </p:childTnLst>
                          </p:cTn>
                        </p:par>
                      </p:childTnLst>
                    </p:cTn>
                  </p:par>
                  <p:par>
                    <p:cTn id="588" fill="hold">
                      <p:stCondLst>
                        <p:cond delay="indefinite"/>
                      </p:stCondLst>
                      <p:childTnLst>
                        <p:par>
                          <p:cTn id="589" fill="hold">
                            <p:stCondLst>
                              <p:cond delay="0"/>
                            </p:stCondLst>
                            <p:childTnLst>
                              <p:par>
                                <p:cTn id="590" presetID="1" presetClass="exit" presetSubtype="0" fill="hold" nodeType="clickEffect">
                                  <p:stCondLst>
                                    <p:cond delay="0"/>
                                  </p:stCondLst>
                                  <p:childTnLst>
                                    <p:set>
                                      <p:cBhvr>
                                        <p:cTn id="591" dur="1" fill="hold">
                                          <p:stCondLst>
                                            <p:cond delay="0"/>
                                          </p:stCondLst>
                                        </p:cTn>
                                        <p:tgtEl>
                                          <p:spTgt spid="326"/>
                                        </p:tgtEl>
                                        <p:attrNameLst>
                                          <p:attrName>style.visibility</p:attrName>
                                        </p:attrNameLst>
                                      </p:cBhvr>
                                      <p:to>
                                        <p:strVal val="hidden"/>
                                      </p:to>
                                    </p:set>
                                  </p:childTnLst>
                                </p:cTn>
                              </p:par>
                              <p:par>
                                <p:cTn id="592" presetID="1" presetClass="exit" presetSubtype="0" fill="hold" nodeType="withEffect">
                                  <p:stCondLst>
                                    <p:cond delay="0"/>
                                  </p:stCondLst>
                                  <p:childTnLst>
                                    <p:set>
                                      <p:cBhvr>
                                        <p:cTn id="593" dur="1" fill="hold">
                                          <p:stCondLst>
                                            <p:cond delay="0"/>
                                          </p:stCondLst>
                                        </p:cTn>
                                        <p:tgtEl>
                                          <p:spTgt spid="319"/>
                                        </p:tgtEl>
                                        <p:attrNameLst>
                                          <p:attrName>style.visibility</p:attrName>
                                        </p:attrNameLst>
                                      </p:cBhvr>
                                      <p:to>
                                        <p:strVal val="hidden"/>
                                      </p:to>
                                    </p:set>
                                  </p:childTnLst>
                                </p:cTn>
                              </p:par>
                              <p:par>
                                <p:cTn id="594" presetID="1" presetClass="entr" presetSubtype="0" fill="hold" nodeType="withEffect">
                                  <p:stCondLst>
                                    <p:cond delay="0"/>
                                  </p:stCondLst>
                                  <p:childTnLst>
                                    <p:set>
                                      <p:cBhvr>
                                        <p:cTn id="595" dur="1" fill="hold">
                                          <p:stCondLst>
                                            <p:cond delay="0"/>
                                          </p:stCondLst>
                                        </p:cTn>
                                        <p:tgtEl>
                                          <p:spTgt spid="327"/>
                                        </p:tgtEl>
                                        <p:attrNameLst>
                                          <p:attrName>style.visibility</p:attrName>
                                        </p:attrNameLst>
                                      </p:cBhvr>
                                      <p:to>
                                        <p:strVal val="visible"/>
                                      </p:to>
                                    </p:set>
                                  </p:childTnLst>
                                </p:cTn>
                              </p:par>
                              <p:par>
                                <p:cTn id="596" presetID="1" presetClass="entr" presetSubtype="0" fill="hold" nodeType="withEffect">
                                  <p:stCondLst>
                                    <p:cond delay="0"/>
                                  </p:stCondLst>
                                  <p:childTnLst>
                                    <p:set>
                                      <p:cBhvr>
                                        <p:cTn id="597" dur="1" fill="hold">
                                          <p:stCondLst>
                                            <p:cond delay="0"/>
                                          </p:stCondLst>
                                        </p:cTn>
                                        <p:tgtEl>
                                          <p:spTgt spid="310"/>
                                        </p:tgtEl>
                                        <p:attrNameLst>
                                          <p:attrName>style.visibility</p:attrName>
                                        </p:attrNameLst>
                                      </p:cBhvr>
                                      <p:to>
                                        <p:strVal val="visible"/>
                                      </p:to>
                                    </p:set>
                                  </p:childTnLst>
                                </p:cTn>
                              </p:par>
                            </p:childTnLst>
                          </p:cTn>
                        </p:par>
                      </p:childTnLst>
                    </p:cTn>
                  </p:par>
                  <p:par>
                    <p:cTn id="598" fill="hold">
                      <p:stCondLst>
                        <p:cond delay="indefinite"/>
                      </p:stCondLst>
                      <p:childTnLst>
                        <p:par>
                          <p:cTn id="599" fill="hold">
                            <p:stCondLst>
                              <p:cond delay="0"/>
                            </p:stCondLst>
                            <p:childTnLst>
                              <p:par>
                                <p:cTn id="600" presetID="1" presetClass="exit" presetSubtype="0" fill="hold" nodeType="clickEffect">
                                  <p:stCondLst>
                                    <p:cond delay="0"/>
                                  </p:stCondLst>
                                  <p:childTnLst>
                                    <p:set>
                                      <p:cBhvr>
                                        <p:cTn id="601" dur="1" fill="hold">
                                          <p:stCondLst>
                                            <p:cond delay="0"/>
                                          </p:stCondLst>
                                        </p:cTn>
                                        <p:tgtEl>
                                          <p:spTgt spid="310"/>
                                        </p:tgtEl>
                                        <p:attrNameLst>
                                          <p:attrName>style.visibility</p:attrName>
                                        </p:attrNameLst>
                                      </p:cBhvr>
                                      <p:to>
                                        <p:strVal val="hidden"/>
                                      </p:to>
                                    </p:set>
                                  </p:childTnLst>
                                </p:cTn>
                              </p:par>
                              <p:par>
                                <p:cTn id="602" presetID="1" presetClass="entr" presetSubtype="0" fill="hold" nodeType="withEffect">
                                  <p:stCondLst>
                                    <p:cond delay="0"/>
                                  </p:stCondLst>
                                  <p:childTnLst>
                                    <p:set>
                                      <p:cBhvr>
                                        <p:cTn id="603" dur="1" fill="hold">
                                          <p:stCondLst>
                                            <p:cond delay="0"/>
                                          </p:stCondLst>
                                        </p:cTn>
                                        <p:tgtEl>
                                          <p:spTgt spid="311"/>
                                        </p:tgtEl>
                                        <p:attrNameLst>
                                          <p:attrName>style.visibility</p:attrName>
                                        </p:attrNameLst>
                                      </p:cBhvr>
                                      <p:to>
                                        <p:strVal val="visible"/>
                                      </p:to>
                                    </p:set>
                                  </p:childTnLst>
                                </p:cTn>
                              </p:par>
                            </p:childTnLst>
                          </p:cTn>
                        </p:par>
                      </p:childTnLst>
                    </p:cTn>
                  </p:par>
                  <p:par>
                    <p:cTn id="604" fill="hold">
                      <p:stCondLst>
                        <p:cond delay="indefinite"/>
                      </p:stCondLst>
                      <p:childTnLst>
                        <p:par>
                          <p:cTn id="605" fill="hold">
                            <p:stCondLst>
                              <p:cond delay="0"/>
                            </p:stCondLst>
                            <p:childTnLst>
                              <p:par>
                                <p:cTn id="606" presetID="1" presetClass="exit" presetSubtype="0" fill="hold" nodeType="clickEffect">
                                  <p:stCondLst>
                                    <p:cond delay="0"/>
                                  </p:stCondLst>
                                  <p:childTnLst>
                                    <p:set>
                                      <p:cBhvr>
                                        <p:cTn id="607" dur="1" fill="hold">
                                          <p:stCondLst>
                                            <p:cond delay="0"/>
                                          </p:stCondLst>
                                        </p:cTn>
                                        <p:tgtEl>
                                          <p:spTgt spid="311"/>
                                        </p:tgtEl>
                                        <p:attrNameLst>
                                          <p:attrName>style.visibility</p:attrName>
                                        </p:attrNameLst>
                                      </p:cBhvr>
                                      <p:to>
                                        <p:strVal val="hidden"/>
                                      </p:to>
                                    </p:set>
                                  </p:childTnLst>
                                </p:cTn>
                              </p:par>
                              <p:par>
                                <p:cTn id="608" presetID="1" presetClass="entr" presetSubtype="0" fill="hold" nodeType="withEffect">
                                  <p:stCondLst>
                                    <p:cond delay="0"/>
                                  </p:stCondLst>
                                  <p:childTnLst>
                                    <p:set>
                                      <p:cBhvr>
                                        <p:cTn id="609" dur="1" fill="hold">
                                          <p:stCondLst>
                                            <p:cond delay="0"/>
                                          </p:stCondLst>
                                        </p:cTn>
                                        <p:tgtEl>
                                          <p:spTgt spid="312"/>
                                        </p:tgtEl>
                                        <p:attrNameLst>
                                          <p:attrName>style.visibility</p:attrName>
                                        </p:attrNameLst>
                                      </p:cBhvr>
                                      <p:to>
                                        <p:strVal val="visible"/>
                                      </p:to>
                                    </p:set>
                                  </p:childTnLst>
                                </p:cTn>
                              </p:par>
                            </p:childTnLst>
                          </p:cTn>
                        </p:par>
                      </p:childTnLst>
                    </p:cTn>
                  </p:par>
                  <p:par>
                    <p:cTn id="610" fill="hold">
                      <p:stCondLst>
                        <p:cond delay="indefinite"/>
                      </p:stCondLst>
                      <p:childTnLst>
                        <p:par>
                          <p:cTn id="611" fill="hold">
                            <p:stCondLst>
                              <p:cond delay="0"/>
                            </p:stCondLst>
                            <p:childTnLst>
                              <p:par>
                                <p:cTn id="612" presetID="1" presetClass="exit" presetSubtype="0" fill="hold" nodeType="clickEffect">
                                  <p:stCondLst>
                                    <p:cond delay="0"/>
                                  </p:stCondLst>
                                  <p:childTnLst>
                                    <p:set>
                                      <p:cBhvr>
                                        <p:cTn id="613" dur="1" fill="hold">
                                          <p:stCondLst>
                                            <p:cond delay="0"/>
                                          </p:stCondLst>
                                        </p:cTn>
                                        <p:tgtEl>
                                          <p:spTgt spid="312"/>
                                        </p:tgtEl>
                                        <p:attrNameLst>
                                          <p:attrName>style.visibility</p:attrName>
                                        </p:attrNameLst>
                                      </p:cBhvr>
                                      <p:to>
                                        <p:strVal val="hidden"/>
                                      </p:to>
                                    </p:set>
                                  </p:childTnLst>
                                </p:cTn>
                              </p:par>
                              <p:par>
                                <p:cTn id="614" presetID="1" presetClass="entr" presetSubtype="0" fill="hold" nodeType="withEffect">
                                  <p:stCondLst>
                                    <p:cond delay="0"/>
                                  </p:stCondLst>
                                  <p:childTnLst>
                                    <p:set>
                                      <p:cBhvr>
                                        <p:cTn id="615" dur="1" fill="hold">
                                          <p:stCondLst>
                                            <p:cond delay="0"/>
                                          </p:stCondLst>
                                        </p:cTn>
                                        <p:tgtEl>
                                          <p:spTgt spid="313"/>
                                        </p:tgtEl>
                                        <p:attrNameLst>
                                          <p:attrName>style.visibility</p:attrName>
                                        </p:attrNameLst>
                                      </p:cBhvr>
                                      <p:to>
                                        <p:strVal val="visible"/>
                                      </p:to>
                                    </p:set>
                                  </p:childTnLst>
                                </p:cTn>
                              </p:par>
                            </p:childTnLst>
                          </p:cTn>
                        </p:par>
                      </p:childTnLst>
                    </p:cTn>
                  </p:par>
                  <p:par>
                    <p:cTn id="616" fill="hold">
                      <p:stCondLst>
                        <p:cond delay="indefinite"/>
                      </p:stCondLst>
                      <p:childTnLst>
                        <p:par>
                          <p:cTn id="617" fill="hold">
                            <p:stCondLst>
                              <p:cond delay="0"/>
                            </p:stCondLst>
                            <p:childTnLst>
                              <p:par>
                                <p:cTn id="618" presetID="1" presetClass="exit" presetSubtype="0" fill="hold" nodeType="clickEffect">
                                  <p:stCondLst>
                                    <p:cond delay="0"/>
                                  </p:stCondLst>
                                  <p:childTnLst>
                                    <p:set>
                                      <p:cBhvr>
                                        <p:cTn id="619" dur="1" fill="hold">
                                          <p:stCondLst>
                                            <p:cond delay="0"/>
                                          </p:stCondLst>
                                        </p:cTn>
                                        <p:tgtEl>
                                          <p:spTgt spid="313"/>
                                        </p:tgtEl>
                                        <p:attrNameLst>
                                          <p:attrName>style.visibility</p:attrName>
                                        </p:attrNameLst>
                                      </p:cBhvr>
                                      <p:to>
                                        <p:strVal val="hidden"/>
                                      </p:to>
                                    </p:set>
                                  </p:childTnLst>
                                </p:cTn>
                              </p:par>
                              <p:par>
                                <p:cTn id="620" presetID="1" presetClass="entr" presetSubtype="0" fill="hold" nodeType="withEffect">
                                  <p:stCondLst>
                                    <p:cond delay="0"/>
                                  </p:stCondLst>
                                  <p:childTnLst>
                                    <p:set>
                                      <p:cBhvr>
                                        <p:cTn id="621" dur="1" fill="hold">
                                          <p:stCondLst>
                                            <p:cond delay="0"/>
                                          </p:stCondLst>
                                        </p:cTn>
                                        <p:tgtEl>
                                          <p:spTgt spid="314"/>
                                        </p:tgtEl>
                                        <p:attrNameLst>
                                          <p:attrName>style.visibility</p:attrName>
                                        </p:attrNameLst>
                                      </p:cBhvr>
                                      <p:to>
                                        <p:strVal val="visible"/>
                                      </p:to>
                                    </p:set>
                                  </p:childTnLst>
                                </p:cTn>
                              </p:par>
                            </p:childTnLst>
                          </p:cTn>
                        </p:par>
                      </p:childTnLst>
                    </p:cTn>
                  </p:par>
                  <p:par>
                    <p:cTn id="622" fill="hold">
                      <p:stCondLst>
                        <p:cond delay="indefinite"/>
                      </p:stCondLst>
                      <p:childTnLst>
                        <p:par>
                          <p:cTn id="623" fill="hold">
                            <p:stCondLst>
                              <p:cond delay="0"/>
                            </p:stCondLst>
                            <p:childTnLst>
                              <p:par>
                                <p:cTn id="624" presetID="1" presetClass="exit" presetSubtype="0" fill="hold" nodeType="clickEffect">
                                  <p:stCondLst>
                                    <p:cond delay="0"/>
                                  </p:stCondLst>
                                  <p:childTnLst>
                                    <p:set>
                                      <p:cBhvr>
                                        <p:cTn id="625" dur="1" fill="hold">
                                          <p:stCondLst>
                                            <p:cond delay="0"/>
                                          </p:stCondLst>
                                        </p:cTn>
                                        <p:tgtEl>
                                          <p:spTgt spid="314"/>
                                        </p:tgtEl>
                                        <p:attrNameLst>
                                          <p:attrName>style.visibility</p:attrName>
                                        </p:attrNameLst>
                                      </p:cBhvr>
                                      <p:to>
                                        <p:strVal val="hidden"/>
                                      </p:to>
                                    </p:set>
                                  </p:childTnLst>
                                </p:cTn>
                              </p:par>
                              <p:par>
                                <p:cTn id="626" presetID="1" presetClass="entr" presetSubtype="0" fill="hold" nodeType="withEffect">
                                  <p:stCondLst>
                                    <p:cond delay="0"/>
                                  </p:stCondLst>
                                  <p:childTnLst>
                                    <p:set>
                                      <p:cBhvr>
                                        <p:cTn id="627" dur="1" fill="hold">
                                          <p:stCondLst>
                                            <p:cond delay="0"/>
                                          </p:stCondLst>
                                        </p:cTn>
                                        <p:tgtEl>
                                          <p:spTgt spid="315"/>
                                        </p:tgtEl>
                                        <p:attrNameLst>
                                          <p:attrName>style.visibility</p:attrName>
                                        </p:attrNameLst>
                                      </p:cBhvr>
                                      <p:to>
                                        <p:strVal val="visible"/>
                                      </p:to>
                                    </p:set>
                                  </p:childTnLst>
                                </p:cTn>
                              </p:par>
                            </p:childTnLst>
                          </p:cTn>
                        </p:par>
                      </p:childTnLst>
                    </p:cTn>
                  </p:par>
                  <p:par>
                    <p:cTn id="628" fill="hold">
                      <p:stCondLst>
                        <p:cond delay="indefinite"/>
                      </p:stCondLst>
                      <p:childTnLst>
                        <p:par>
                          <p:cTn id="629" fill="hold">
                            <p:stCondLst>
                              <p:cond delay="0"/>
                            </p:stCondLst>
                            <p:childTnLst>
                              <p:par>
                                <p:cTn id="630" presetID="1" presetClass="exit" presetSubtype="0" fill="hold" nodeType="clickEffect">
                                  <p:stCondLst>
                                    <p:cond delay="0"/>
                                  </p:stCondLst>
                                  <p:childTnLst>
                                    <p:set>
                                      <p:cBhvr>
                                        <p:cTn id="631" dur="1" fill="hold">
                                          <p:stCondLst>
                                            <p:cond delay="0"/>
                                          </p:stCondLst>
                                        </p:cTn>
                                        <p:tgtEl>
                                          <p:spTgt spid="315"/>
                                        </p:tgtEl>
                                        <p:attrNameLst>
                                          <p:attrName>style.visibility</p:attrName>
                                        </p:attrNameLst>
                                      </p:cBhvr>
                                      <p:to>
                                        <p:strVal val="hidden"/>
                                      </p:to>
                                    </p:set>
                                  </p:childTnLst>
                                </p:cTn>
                              </p:par>
                              <p:par>
                                <p:cTn id="632" presetID="1" presetClass="entr" presetSubtype="0" fill="hold" nodeType="withEffect">
                                  <p:stCondLst>
                                    <p:cond delay="0"/>
                                  </p:stCondLst>
                                  <p:childTnLst>
                                    <p:set>
                                      <p:cBhvr>
                                        <p:cTn id="633" dur="1" fill="hold">
                                          <p:stCondLst>
                                            <p:cond delay="0"/>
                                          </p:stCondLst>
                                        </p:cTn>
                                        <p:tgtEl>
                                          <p:spTgt spid="316"/>
                                        </p:tgtEl>
                                        <p:attrNameLst>
                                          <p:attrName>style.visibility</p:attrName>
                                        </p:attrNameLst>
                                      </p:cBhvr>
                                      <p:to>
                                        <p:strVal val="visible"/>
                                      </p:to>
                                    </p:set>
                                  </p:childTnLst>
                                </p:cTn>
                              </p:par>
                            </p:childTnLst>
                          </p:cTn>
                        </p:par>
                      </p:childTnLst>
                    </p:cTn>
                  </p:par>
                  <p:par>
                    <p:cTn id="634" fill="hold">
                      <p:stCondLst>
                        <p:cond delay="indefinite"/>
                      </p:stCondLst>
                      <p:childTnLst>
                        <p:par>
                          <p:cTn id="635" fill="hold">
                            <p:stCondLst>
                              <p:cond delay="0"/>
                            </p:stCondLst>
                            <p:childTnLst>
                              <p:par>
                                <p:cTn id="636" presetID="1" presetClass="exit" presetSubtype="0" fill="hold" nodeType="clickEffect">
                                  <p:stCondLst>
                                    <p:cond delay="0"/>
                                  </p:stCondLst>
                                  <p:childTnLst>
                                    <p:set>
                                      <p:cBhvr>
                                        <p:cTn id="637" dur="1" fill="hold">
                                          <p:stCondLst>
                                            <p:cond delay="0"/>
                                          </p:stCondLst>
                                        </p:cTn>
                                        <p:tgtEl>
                                          <p:spTgt spid="316"/>
                                        </p:tgtEl>
                                        <p:attrNameLst>
                                          <p:attrName>style.visibility</p:attrName>
                                        </p:attrNameLst>
                                      </p:cBhvr>
                                      <p:to>
                                        <p:strVal val="hidden"/>
                                      </p:to>
                                    </p:set>
                                  </p:childTnLst>
                                </p:cTn>
                              </p:par>
                              <p:par>
                                <p:cTn id="638" presetID="1" presetClass="entr" presetSubtype="0" fill="hold" nodeType="withEffect">
                                  <p:stCondLst>
                                    <p:cond delay="0"/>
                                  </p:stCondLst>
                                  <p:childTnLst>
                                    <p:set>
                                      <p:cBhvr>
                                        <p:cTn id="639" dur="1" fill="hold">
                                          <p:stCondLst>
                                            <p:cond delay="0"/>
                                          </p:stCondLst>
                                        </p:cTn>
                                        <p:tgtEl>
                                          <p:spTgt spid="317"/>
                                        </p:tgtEl>
                                        <p:attrNameLst>
                                          <p:attrName>style.visibility</p:attrName>
                                        </p:attrNameLst>
                                      </p:cBhvr>
                                      <p:to>
                                        <p:strVal val="visible"/>
                                      </p:to>
                                    </p:set>
                                  </p:childTnLst>
                                </p:cTn>
                              </p:par>
                            </p:childTnLst>
                          </p:cTn>
                        </p:par>
                      </p:childTnLst>
                    </p:cTn>
                  </p:par>
                  <p:par>
                    <p:cTn id="640" fill="hold">
                      <p:stCondLst>
                        <p:cond delay="indefinite"/>
                      </p:stCondLst>
                      <p:childTnLst>
                        <p:par>
                          <p:cTn id="641" fill="hold">
                            <p:stCondLst>
                              <p:cond delay="0"/>
                            </p:stCondLst>
                            <p:childTnLst>
                              <p:par>
                                <p:cTn id="642" presetID="1" presetClass="exit" presetSubtype="0" fill="hold" nodeType="clickEffect">
                                  <p:stCondLst>
                                    <p:cond delay="0"/>
                                  </p:stCondLst>
                                  <p:childTnLst>
                                    <p:set>
                                      <p:cBhvr>
                                        <p:cTn id="643" dur="1" fill="hold">
                                          <p:stCondLst>
                                            <p:cond delay="0"/>
                                          </p:stCondLst>
                                        </p:cTn>
                                        <p:tgtEl>
                                          <p:spTgt spid="317"/>
                                        </p:tgtEl>
                                        <p:attrNameLst>
                                          <p:attrName>style.visibility</p:attrName>
                                        </p:attrNameLst>
                                      </p:cBhvr>
                                      <p:to>
                                        <p:strVal val="hidden"/>
                                      </p:to>
                                    </p:set>
                                  </p:childTnLst>
                                </p:cTn>
                              </p:par>
                              <p:par>
                                <p:cTn id="644" presetID="1" presetClass="entr" presetSubtype="0" fill="hold" nodeType="withEffect">
                                  <p:stCondLst>
                                    <p:cond delay="0"/>
                                  </p:stCondLst>
                                  <p:childTnLst>
                                    <p:set>
                                      <p:cBhvr>
                                        <p:cTn id="645" dur="1" fill="hold">
                                          <p:stCondLst>
                                            <p:cond delay="0"/>
                                          </p:stCondLst>
                                        </p:cTn>
                                        <p:tgtEl>
                                          <p:spTgt spid="318"/>
                                        </p:tgtEl>
                                        <p:attrNameLst>
                                          <p:attrName>style.visibility</p:attrName>
                                        </p:attrNameLst>
                                      </p:cBhvr>
                                      <p:to>
                                        <p:strVal val="visible"/>
                                      </p:to>
                                    </p:set>
                                  </p:childTnLst>
                                </p:cTn>
                              </p:par>
                            </p:childTnLst>
                          </p:cTn>
                        </p:par>
                      </p:childTnLst>
                    </p:cTn>
                  </p:par>
                  <p:par>
                    <p:cTn id="646" fill="hold">
                      <p:stCondLst>
                        <p:cond delay="indefinite"/>
                      </p:stCondLst>
                      <p:childTnLst>
                        <p:par>
                          <p:cTn id="647" fill="hold">
                            <p:stCondLst>
                              <p:cond delay="0"/>
                            </p:stCondLst>
                            <p:childTnLst>
                              <p:par>
                                <p:cTn id="648" presetID="1" presetClass="exit" presetSubtype="0" fill="hold" nodeType="clickEffect">
                                  <p:stCondLst>
                                    <p:cond delay="0"/>
                                  </p:stCondLst>
                                  <p:childTnLst>
                                    <p:set>
                                      <p:cBhvr>
                                        <p:cTn id="649" dur="1" fill="hold">
                                          <p:stCondLst>
                                            <p:cond delay="0"/>
                                          </p:stCondLst>
                                        </p:cTn>
                                        <p:tgtEl>
                                          <p:spTgt spid="318"/>
                                        </p:tgtEl>
                                        <p:attrNameLst>
                                          <p:attrName>style.visibility</p:attrName>
                                        </p:attrNameLst>
                                      </p:cBhvr>
                                      <p:to>
                                        <p:strVal val="hidden"/>
                                      </p:to>
                                    </p:set>
                                  </p:childTnLst>
                                </p:cTn>
                              </p:par>
                              <p:par>
                                <p:cTn id="650" presetID="1" presetClass="entr" presetSubtype="0" fill="hold" nodeType="withEffect">
                                  <p:stCondLst>
                                    <p:cond delay="0"/>
                                  </p:stCondLst>
                                  <p:childTnLst>
                                    <p:set>
                                      <p:cBhvr>
                                        <p:cTn id="651" dur="1" fill="hold">
                                          <p:stCondLst>
                                            <p:cond delay="0"/>
                                          </p:stCondLst>
                                        </p:cTn>
                                        <p:tgtEl>
                                          <p:spTgt spid="319"/>
                                        </p:tgtEl>
                                        <p:attrNameLst>
                                          <p:attrName>style.visibility</p:attrName>
                                        </p:attrNameLst>
                                      </p:cBhvr>
                                      <p:to>
                                        <p:strVal val="visible"/>
                                      </p:to>
                                    </p:set>
                                  </p:childTnLst>
                                </p:cTn>
                              </p:par>
                            </p:childTnLst>
                          </p:cTn>
                        </p:par>
                      </p:childTnLst>
                    </p:cTn>
                  </p:par>
                  <p:par>
                    <p:cTn id="652" fill="hold">
                      <p:stCondLst>
                        <p:cond delay="indefinite"/>
                      </p:stCondLst>
                      <p:childTnLst>
                        <p:par>
                          <p:cTn id="653" fill="hold">
                            <p:stCondLst>
                              <p:cond delay="0"/>
                            </p:stCondLst>
                            <p:childTnLst>
                              <p:par>
                                <p:cTn id="654" presetID="1" presetClass="exit" presetSubtype="0" fill="hold" nodeType="clickEffect">
                                  <p:stCondLst>
                                    <p:cond delay="0"/>
                                  </p:stCondLst>
                                  <p:childTnLst>
                                    <p:set>
                                      <p:cBhvr>
                                        <p:cTn id="655" dur="1" fill="hold">
                                          <p:stCondLst>
                                            <p:cond delay="0"/>
                                          </p:stCondLst>
                                        </p:cTn>
                                        <p:tgtEl>
                                          <p:spTgt spid="327"/>
                                        </p:tgtEl>
                                        <p:attrNameLst>
                                          <p:attrName>style.visibility</p:attrName>
                                        </p:attrNameLst>
                                      </p:cBhvr>
                                      <p:to>
                                        <p:strVal val="hidden"/>
                                      </p:to>
                                    </p:set>
                                  </p:childTnLst>
                                </p:cTn>
                              </p:par>
                              <p:par>
                                <p:cTn id="656" presetID="1" presetClass="exit" presetSubtype="0" fill="hold" nodeType="withEffect">
                                  <p:stCondLst>
                                    <p:cond delay="0"/>
                                  </p:stCondLst>
                                  <p:childTnLst>
                                    <p:set>
                                      <p:cBhvr>
                                        <p:cTn id="657" dur="1" fill="hold">
                                          <p:stCondLst>
                                            <p:cond delay="0"/>
                                          </p:stCondLst>
                                        </p:cTn>
                                        <p:tgtEl>
                                          <p:spTgt spid="319"/>
                                        </p:tgtEl>
                                        <p:attrNameLst>
                                          <p:attrName>style.visibility</p:attrName>
                                        </p:attrNameLst>
                                      </p:cBhvr>
                                      <p:to>
                                        <p:strVal val="hidden"/>
                                      </p:to>
                                    </p:set>
                                  </p:childTnLst>
                                </p:cTn>
                              </p:par>
                              <p:par>
                                <p:cTn id="658" presetID="1" presetClass="entr" presetSubtype="0" fill="hold" nodeType="withEffect">
                                  <p:stCondLst>
                                    <p:cond delay="0"/>
                                  </p:stCondLst>
                                  <p:childTnLst>
                                    <p:set>
                                      <p:cBhvr>
                                        <p:cTn id="659" dur="1" fill="hold">
                                          <p:stCondLst>
                                            <p:cond delay="0"/>
                                          </p:stCondLst>
                                        </p:cTn>
                                        <p:tgtEl>
                                          <p:spTgt spid="328"/>
                                        </p:tgtEl>
                                        <p:attrNameLst>
                                          <p:attrName>style.visibility</p:attrName>
                                        </p:attrNameLst>
                                      </p:cBhvr>
                                      <p:to>
                                        <p:strVal val="visible"/>
                                      </p:to>
                                    </p:set>
                                  </p:childTnLst>
                                </p:cTn>
                              </p:par>
                              <p:par>
                                <p:cTn id="660" presetID="1" presetClass="entr" presetSubtype="0" fill="hold" nodeType="withEffect">
                                  <p:stCondLst>
                                    <p:cond delay="0"/>
                                  </p:stCondLst>
                                  <p:childTnLst>
                                    <p:set>
                                      <p:cBhvr>
                                        <p:cTn id="661" dur="1" fill="hold">
                                          <p:stCondLst>
                                            <p:cond delay="0"/>
                                          </p:stCondLst>
                                        </p:cTn>
                                        <p:tgtEl>
                                          <p:spTgt spid="310"/>
                                        </p:tgtEl>
                                        <p:attrNameLst>
                                          <p:attrName>style.visibility</p:attrName>
                                        </p:attrNameLst>
                                      </p:cBhvr>
                                      <p:to>
                                        <p:strVal val="visible"/>
                                      </p:to>
                                    </p:set>
                                  </p:childTnLst>
                                </p:cTn>
                              </p:par>
                            </p:childTnLst>
                          </p:cTn>
                        </p:par>
                      </p:childTnLst>
                    </p:cTn>
                  </p:par>
                  <p:par>
                    <p:cTn id="662" fill="hold">
                      <p:stCondLst>
                        <p:cond delay="indefinite"/>
                      </p:stCondLst>
                      <p:childTnLst>
                        <p:par>
                          <p:cTn id="663" fill="hold">
                            <p:stCondLst>
                              <p:cond delay="0"/>
                            </p:stCondLst>
                            <p:childTnLst>
                              <p:par>
                                <p:cTn id="664" presetID="1" presetClass="exit" presetSubtype="0" fill="hold" nodeType="clickEffect">
                                  <p:stCondLst>
                                    <p:cond delay="0"/>
                                  </p:stCondLst>
                                  <p:childTnLst>
                                    <p:set>
                                      <p:cBhvr>
                                        <p:cTn id="665" dur="1" fill="hold">
                                          <p:stCondLst>
                                            <p:cond delay="0"/>
                                          </p:stCondLst>
                                        </p:cTn>
                                        <p:tgtEl>
                                          <p:spTgt spid="310"/>
                                        </p:tgtEl>
                                        <p:attrNameLst>
                                          <p:attrName>style.visibility</p:attrName>
                                        </p:attrNameLst>
                                      </p:cBhvr>
                                      <p:to>
                                        <p:strVal val="hidden"/>
                                      </p:to>
                                    </p:set>
                                  </p:childTnLst>
                                </p:cTn>
                              </p:par>
                              <p:par>
                                <p:cTn id="666" presetID="1" presetClass="entr" presetSubtype="0" fill="hold" nodeType="withEffect">
                                  <p:stCondLst>
                                    <p:cond delay="0"/>
                                  </p:stCondLst>
                                  <p:childTnLst>
                                    <p:set>
                                      <p:cBhvr>
                                        <p:cTn id="667" dur="1" fill="hold">
                                          <p:stCondLst>
                                            <p:cond delay="0"/>
                                          </p:stCondLst>
                                        </p:cTn>
                                        <p:tgtEl>
                                          <p:spTgt spid="311"/>
                                        </p:tgtEl>
                                        <p:attrNameLst>
                                          <p:attrName>style.visibility</p:attrName>
                                        </p:attrNameLst>
                                      </p:cBhvr>
                                      <p:to>
                                        <p:strVal val="visible"/>
                                      </p:to>
                                    </p:set>
                                  </p:childTnLst>
                                </p:cTn>
                              </p:par>
                            </p:childTnLst>
                          </p:cTn>
                        </p:par>
                      </p:childTnLst>
                    </p:cTn>
                  </p:par>
                  <p:par>
                    <p:cTn id="668" fill="hold">
                      <p:stCondLst>
                        <p:cond delay="indefinite"/>
                      </p:stCondLst>
                      <p:childTnLst>
                        <p:par>
                          <p:cTn id="669" fill="hold">
                            <p:stCondLst>
                              <p:cond delay="0"/>
                            </p:stCondLst>
                            <p:childTnLst>
                              <p:par>
                                <p:cTn id="670" presetID="1" presetClass="exit" presetSubtype="0" fill="hold" nodeType="clickEffect">
                                  <p:stCondLst>
                                    <p:cond delay="0"/>
                                  </p:stCondLst>
                                  <p:childTnLst>
                                    <p:set>
                                      <p:cBhvr>
                                        <p:cTn id="671" dur="1" fill="hold">
                                          <p:stCondLst>
                                            <p:cond delay="0"/>
                                          </p:stCondLst>
                                        </p:cTn>
                                        <p:tgtEl>
                                          <p:spTgt spid="311"/>
                                        </p:tgtEl>
                                        <p:attrNameLst>
                                          <p:attrName>style.visibility</p:attrName>
                                        </p:attrNameLst>
                                      </p:cBhvr>
                                      <p:to>
                                        <p:strVal val="hidden"/>
                                      </p:to>
                                    </p:set>
                                  </p:childTnLst>
                                </p:cTn>
                              </p:par>
                              <p:par>
                                <p:cTn id="672" presetID="1" presetClass="entr" presetSubtype="0" fill="hold" nodeType="withEffect">
                                  <p:stCondLst>
                                    <p:cond delay="0"/>
                                  </p:stCondLst>
                                  <p:childTnLst>
                                    <p:set>
                                      <p:cBhvr>
                                        <p:cTn id="673" dur="1" fill="hold">
                                          <p:stCondLst>
                                            <p:cond delay="0"/>
                                          </p:stCondLst>
                                        </p:cTn>
                                        <p:tgtEl>
                                          <p:spTgt spid="312"/>
                                        </p:tgtEl>
                                        <p:attrNameLst>
                                          <p:attrName>style.visibility</p:attrName>
                                        </p:attrNameLst>
                                      </p:cBhvr>
                                      <p:to>
                                        <p:strVal val="visible"/>
                                      </p:to>
                                    </p:set>
                                  </p:childTnLst>
                                </p:cTn>
                              </p:par>
                            </p:childTnLst>
                          </p:cTn>
                        </p:par>
                      </p:childTnLst>
                    </p:cTn>
                  </p:par>
                  <p:par>
                    <p:cTn id="674" fill="hold">
                      <p:stCondLst>
                        <p:cond delay="indefinite"/>
                      </p:stCondLst>
                      <p:childTnLst>
                        <p:par>
                          <p:cTn id="675" fill="hold">
                            <p:stCondLst>
                              <p:cond delay="0"/>
                            </p:stCondLst>
                            <p:childTnLst>
                              <p:par>
                                <p:cTn id="676" presetID="1" presetClass="exit" presetSubtype="0" fill="hold" nodeType="clickEffect">
                                  <p:stCondLst>
                                    <p:cond delay="0"/>
                                  </p:stCondLst>
                                  <p:childTnLst>
                                    <p:set>
                                      <p:cBhvr>
                                        <p:cTn id="677" dur="1" fill="hold">
                                          <p:stCondLst>
                                            <p:cond delay="0"/>
                                          </p:stCondLst>
                                        </p:cTn>
                                        <p:tgtEl>
                                          <p:spTgt spid="312"/>
                                        </p:tgtEl>
                                        <p:attrNameLst>
                                          <p:attrName>style.visibility</p:attrName>
                                        </p:attrNameLst>
                                      </p:cBhvr>
                                      <p:to>
                                        <p:strVal val="hidden"/>
                                      </p:to>
                                    </p:set>
                                  </p:childTnLst>
                                </p:cTn>
                              </p:par>
                              <p:par>
                                <p:cTn id="678" presetID="1" presetClass="entr" presetSubtype="0" fill="hold" nodeType="withEffect">
                                  <p:stCondLst>
                                    <p:cond delay="0"/>
                                  </p:stCondLst>
                                  <p:childTnLst>
                                    <p:set>
                                      <p:cBhvr>
                                        <p:cTn id="679" dur="1" fill="hold">
                                          <p:stCondLst>
                                            <p:cond delay="0"/>
                                          </p:stCondLst>
                                        </p:cTn>
                                        <p:tgtEl>
                                          <p:spTgt spid="313"/>
                                        </p:tgtEl>
                                        <p:attrNameLst>
                                          <p:attrName>style.visibility</p:attrName>
                                        </p:attrNameLst>
                                      </p:cBhvr>
                                      <p:to>
                                        <p:strVal val="visible"/>
                                      </p:to>
                                    </p:set>
                                  </p:childTnLst>
                                </p:cTn>
                              </p:par>
                            </p:childTnLst>
                          </p:cTn>
                        </p:par>
                      </p:childTnLst>
                    </p:cTn>
                  </p:par>
                  <p:par>
                    <p:cTn id="680" fill="hold">
                      <p:stCondLst>
                        <p:cond delay="indefinite"/>
                      </p:stCondLst>
                      <p:childTnLst>
                        <p:par>
                          <p:cTn id="681" fill="hold">
                            <p:stCondLst>
                              <p:cond delay="0"/>
                            </p:stCondLst>
                            <p:childTnLst>
                              <p:par>
                                <p:cTn id="682" presetID="1" presetClass="exit" presetSubtype="0" fill="hold" nodeType="clickEffect">
                                  <p:stCondLst>
                                    <p:cond delay="0"/>
                                  </p:stCondLst>
                                  <p:childTnLst>
                                    <p:set>
                                      <p:cBhvr>
                                        <p:cTn id="683" dur="1" fill="hold">
                                          <p:stCondLst>
                                            <p:cond delay="0"/>
                                          </p:stCondLst>
                                        </p:cTn>
                                        <p:tgtEl>
                                          <p:spTgt spid="313"/>
                                        </p:tgtEl>
                                        <p:attrNameLst>
                                          <p:attrName>style.visibility</p:attrName>
                                        </p:attrNameLst>
                                      </p:cBhvr>
                                      <p:to>
                                        <p:strVal val="hidden"/>
                                      </p:to>
                                    </p:set>
                                  </p:childTnLst>
                                </p:cTn>
                              </p:par>
                              <p:par>
                                <p:cTn id="684" presetID="1" presetClass="entr" presetSubtype="0" fill="hold" nodeType="withEffect">
                                  <p:stCondLst>
                                    <p:cond delay="0"/>
                                  </p:stCondLst>
                                  <p:childTnLst>
                                    <p:set>
                                      <p:cBhvr>
                                        <p:cTn id="685" dur="1" fill="hold">
                                          <p:stCondLst>
                                            <p:cond delay="0"/>
                                          </p:stCondLst>
                                        </p:cTn>
                                        <p:tgtEl>
                                          <p:spTgt spid="314"/>
                                        </p:tgtEl>
                                        <p:attrNameLst>
                                          <p:attrName>style.visibility</p:attrName>
                                        </p:attrNameLst>
                                      </p:cBhvr>
                                      <p:to>
                                        <p:strVal val="visible"/>
                                      </p:to>
                                    </p:set>
                                  </p:childTnLst>
                                </p:cTn>
                              </p:par>
                            </p:childTnLst>
                          </p:cTn>
                        </p:par>
                      </p:childTnLst>
                    </p:cTn>
                  </p:par>
                  <p:par>
                    <p:cTn id="686" fill="hold">
                      <p:stCondLst>
                        <p:cond delay="indefinite"/>
                      </p:stCondLst>
                      <p:childTnLst>
                        <p:par>
                          <p:cTn id="687" fill="hold">
                            <p:stCondLst>
                              <p:cond delay="0"/>
                            </p:stCondLst>
                            <p:childTnLst>
                              <p:par>
                                <p:cTn id="688" presetID="1" presetClass="exit" presetSubtype="0" fill="hold" nodeType="clickEffect">
                                  <p:stCondLst>
                                    <p:cond delay="0"/>
                                  </p:stCondLst>
                                  <p:childTnLst>
                                    <p:set>
                                      <p:cBhvr>
                                        <p:cTn id="689" dur="1" fill="hold">
                                          <p:stCondLst>
                                            <p:cond delay="0"/>
                                          </p:stCondLst>
                                        </p:cTn>
                                        <p:tgtEl>
                                          <p:spTgt spid="314"/>
                                        </p:tgtEl>
                                        <p:attrNameLst>
                                          <p:attrName>style.visibility</p:attrName>
                                        </p:attrNameLst>
                                      </p:cBhvr>
                                      <p:to>
                                        <p:strVal val="hidden"/>
                                      </p:to>
                                    </p:set>
                                  </p:childTnLst>
                                </p:cTn>
                              </p:par>
                              <p:par>
                                <p:cTn id="690" presetID="1" presetClass="entr" presetSubtype="0" fill="hold" nodeType="withEffect">
                                  <p:stCondLst>
                                    <p:cond delay="0"/>
                                  </p:stCondLst>
                                  <p:childTnLst>
                                    <p:set>
                                      <p:cBhvr>
                                        <p:cTn id="691" dur="1" fill="hold">
                                          <p:stCondLst>
                                            <p:cond delay="0"/>
                                          </p:stCondLst>
                                        </p:cTn>
                                        <p:tgtEl>
                                          <p:spTgt spid="315"/>
                                        </p:tgtEl>
                                        <p:attrNameLst>
                                          <p:attrName>style.visibility</p:attrName>
                                        </p:attrNameLst>
                                      </p:cBhvr>
                                      <p:to>
                                        <p:strVal val="visible"/>
                                      </p:to>
                                    </p:set>
                                  </p:childTnLst>
                                </p:cTn>
                              </p:par>
                            </p:childTnLst>
                          </p:cTn>
                        </p:par>
                      </p:childTnLst>
                    </p:cTn>
                  </p:par>
                  <p:par>
                    <p:cTn id="692" fill="hold">
                      <p:stCondLst>
                        <p:cond delay="indefinite"/>
                      </p:stCondLst>
                      <p:childTnLst>
                        <p:par>
                          <p:cTn id="693" fill="hold">
                            <p:stCondLst>
                              <p:cond delay="0"/>
                            </p:stCondLst>
                            <p:childTnLst>
                              <p:par>
                                <p:cTn id="694" presetID="1" presetClass="exit" presetSubtype="0" fill="hold" nodeType="clickEffect">
                                  <p:stCondLst>
                                    <p:cond delay="0"/>
                                  </p:stCondLst>
                                  <p:childTnLst>
                                    <p:set>
                                      <p:cBhvr>
                                        <p:cTn id="695" dur="1" fill="hold">
                                          <p:stCondLst>
                                            <p:cond delay="0"/>
                                          </p:stCondLst>
                                        </p:cTn>
                                        <p:tgtEl>
                                          <p:spTgt spid="315"/>
                                        </p:tgtEl>
                                        <p:attrNameLst>
                                          <p:attrName>style.visibility</p:attrName>
                                        </p:attrNameLst>
                                      </p:cBhvr>
                                      <p:to>
                                        <p:strVal val="hidden"/>
                                      </p:to>
                                    </p:set>
                                  </p:childTnLst>
                                </p:cTn>
                              </p:par>
                              <p:par>
                                <p:cTn id="696" presetID="1" presetClass="entr" presetSubtype="0" fill="hold" nodeType="withEffect">
                                  <p:stCondLst>
                                    <p:cond delay="0"/>
                                  </p:stCondLst>
                                  <p:childTnLst>
                                    <p:set>
                                      <p:cBhvr>
                                        <p:cTn id="697" dur="1" fill="hold">
                                          <p:stCondLst>
                                            <p:cond delay="0"/>
                                          </p:stCondLst>
                                        </p:cTn>
                                        <p:tgtEl>
                                          <p:spTgt spid="316"/>
                                        </p:tgtEl>
                                        <p:attrNameLst>
                                          <p:attrName>style.visibility</p:attrName>
                                        </p:attrNameLst>
                                      </p:cBhvr>
                                      <p:to>
                                        <p:strVal val="visible"/>
                                      </p:to>
                                    </p:set>
                                  </p:childTnLst>
                                </p:cTn>
                              </p:par>
                            </p:childTnLst>
                          </p:cTn>
                        </p:par>
                      </p:childTnLst>
                    </p:cTn>
                  </p:par>
                  <p:par>
                    <p:cTn id="698" fill="hold">
                      <p:stCondLst>
                        <p:cond delay="indefinite"/>
                      </p:stCondLst>
                      <p:childTnLst>
                        <p:par>
                          <p:cTn id="699" fill="hold">
                            <p:stCondLst>
                              <p:cond delay="0"/>
                            </p:stCondLst>
                            <p:childTnLst>
                              <p:par>
                                <p:cTn id="700" presetID="1" presetClass="exit" presetSubtype="0" fill="hold" nodeType="clickEffect">
                                  <p:stCondLst>
                                    <p:cond delay="0"/>
                                  </p:stCondLst>
                                  <p:childTnLst>
                                    <p:set>
                                      <p:cBhvr>
                                        <p:cTn id="701" dur="1" fill="hold">
                                          <p:stCondLst>
                                            <p:cond delay="0"/>
                                          </p:stCondLst>
                                        </p:cTn>
                                        <p:tgtEl>
                                          <p:spTgt spid="316"/>
                                        </p:tgtEl>
                                        <p:attrNameLst>
                                          <p:attrName>style.visibility</p:attrName>
                                        </p:attrNameLst>
                                      </p:cBhvr>
                                      <p:to>
                                        <p:strVal val="hidden"/>
                                      </p:to>
                                    </p:set>
                                  </p:childTnLst>
                                </p:cTn>
                              </p:par>
                              <p:par>
                                <p:cTn id="702" presetID="1" presetClass="entr" presetSubtype="0" fill="hold" nodeType="withEffect">
                                  <p:stCondLst>
                                    <p:cond delay="0"/>
                                  </p:stCondLst>
                                  <p:childTnLst>
                                    <p:set>
                                      <p:cBhvr>
                                        <p:cTn id="703" dur="1" fill="hold">
                                          <p:stCondLst>
                                            <p:cond delay="0"/>
                                          </p:stCondLst>
                                        </p:cTn>
                                        <p:tgtEl>
                                          <p:spTgt spid="317"/>
                                        </p:tgtEl>
                                        <p:attrNameLst>
                                          <p:attrName>style.visibility</p:attrName>
                                        </p:attrNameLst>
                                      </p:cBhvr>
                                      <p:to>
                                        <p:strVal val="visible"/>
                                      </p:to>
                                    </p:set>
                                  </p:childTnLst>
                                </p:cTn>
                              </p:par>
                            </p:childTnLst>
                          </p:cTn>
                        </p:par>
                      </p:childTnLst>
                    </p:cTn>
                  </p:par>
                  <p:par>
                    <p:cTn id="704" fill="hold">
                      <p:stCondLst>
                        <p:cond delay="indefinite"/>
                      </p:stCondLst>
                      <p:childTnLst>
                        <p:par>
                          <p:cTn id="705" fill="hold">
                            <p:stCondLst>
                              <p:cond delay="0"/>
                            </p:stCondLst>
                            <p:childTnLst>
                              <p:par>
                                <p:cTn id="706" presetID="1" presetClass="exit" presetSubtype="0" fill="hold" nodeType="clickEffect">
                                  <p:stCondLst>
                                    <p:cond delay="0"/>
                                  </p:stCondLst>
                                  <p:childTnLst>
                                    <p:set>
                                      <p:cBhvr>
                                        <p:cTn id="707" dur="1" fill="hold">
                                          <p:stCondLst>
                                            <p:cond delay="0"/>
                                          </p:stCondLst>
                                        </p:cTn>
                                        <p:tgtEl>
                                          <p:spTgt spid="317"/>
                                        </p:tgtEl>
                                        <p:attrNameLst>
                                          <p:attrName>style.visibility</p:attrName>
                                        </p:attrNameLst>
                                      </p:cBhvr>
                                      <p:to>
                                        <p:strVal val="hidden"/>
                                      </p:to>
                                    </p:set>
                                  </p:childTnLst>
                                </p:cTn>
                              </p:par>
                              <p:par>
                                <p:cTn id="708" presetID="1" presetClass="entr" presetSubtype="0" fill="hold" nodeType="withEffect">
                                  <p:stCondLst>
                                    <p:cond delay="0"/>
                                  </p:stCondLst>
                                  <p:childTnLst>
                                    <p:set>
                                      <p:cBhvr>
                                        <p:cTn id="709" dur="1" fill="hold">
                                          <p:stCondLst>
                                            <p:cond delay="0"/>
                                          </p:stCondLst>
                                        </p:cTn>
                                        <p:tgtEl>
                                          <p:spTgt spid="318"/>
                                        </p:tgtEl>
                                        <p:attrNameLst>
                                          <p:attrName>style.visibility</p:attrName>
                                        </p:attrNameLst>
                                      </p:cBhvr>
                                      <p:to>
                                        <p:strVal val="visible"/>
                                      </p:to>
                                    </p:set>
                                  </p:childTnLst>
                                </p:cTn>
                              </p:par>
                            </p:childTnLst>
                          </p:cTn>
                        </p:par>
                      </p:childTnLst>
                    </p:cTn>
                  </p:par>
                  <p:par>
                    <p:cTn id="710" fill="hold">
                      <p:stCondLst>
                        <p:cond delay="indefinite"/>
                      </p:stCondLst>
                      <p:childTnLst>
                        <p:par>
                          <p:cTn id="711" fill="hold">
                            <p:stCondLst>
                              <p:cond delay="0"/>
                            </p:stCondLst>
                            <p:childTnLst>
                              <p:par>
                                <p:cTn id="712" presetID="1" presetClass="exit" presetSubtype="0" fill="hold" nodeType="clickEffect">
                                  <p:stCondLst>
                                    <p:cond delay="0"/>
                                  </p:stCondLst>
                                  <p:childTnLst>
                                    <p:set>
                                      <p:cBhvr>
                                        <p:cTn id="713" dur="1" fill="hold">
                                          <p:stCondLst>
                                            <p:cond delay="0"/>
                                          </p:stCondLst>
                                        </p:cTn>
                                        <p:tgtEl>
                                          <p:spTgt spid="318"/>
                                        </p:tgtEl>
                                        <p:attrNameLst>
                                          <p:attrName>style.visibility</p:attrName>
                                        </p:attrNameLst>
                                      </p:cBhvr>
                                      <p:to>
                                        <p:strVal val="hidden"/>
                                      </p:to>
                                    </p:set>
                                  </p:childTnLst>
                                </p:cTn>
                              </p:par>
                              <p:par>
                                <p:cTn id="714" presetID="1" presetClass="entr" presetSubtype="0" fill="hold" nodeType="withEffect">
                                  <p:stCondLst>
                                    <p:cond delay="0"/>
                                  </p:stCondLst>
                                  <p:childTnLst>
                                    <p:set>
                                      <p:cBhvr>
                                        <p:cTn id="715" dur="1" fill="hold">
                                          <p:stCondLst>
                                            <p:cond delay="0"/>
                                          </p:stCondLst>
                                        </p:cTn>
                                        <p:tgtEl>
                                          <p:spTgt spid="319"/>
                                        </p:tgtEl>
                                        <p:attrNameLst>
                                          <p:attrName>style.visibility</p:attrName>
                                        </p:attrNameLst>
                                      </p:cBhvr>
                                      <p:to>
                                        <p:strVal val="visible"/>
                                      </p:to>
                                    </p:set>
                                  </p:childTnLst>
                                </p:cTn>
                              </p:par>
                            </p:childTnLst>
                          </p:cTn>
                        </p:par>
                      </p:childTnLst>
                    </p:cTn>
                  </p:par>
                  <p:par>
                    <p:cTn id="716" fill="hold">
                      <p:stCondLst>
                        <p:cond delay="indefinite"/>
                      </p:stCondLst>
                      <p:childTnLst>
                        <p:par>
                          <p:cTn id="717" fill="hold">
                            <p:stCondLst>
                              <p:cond delay="0"/>
                            </p:stCondLst>
                            <p:childTnLst>
                              <p:par>
                                <p:cTn id="718" presetID="1" presetClass="exit" presetSubtype="0" fill="hold" nodeType="clickEffect">
                                  <p:stCondLst>
                                    <p:cond delay="0"/>
                                  </p:stCondLst>
                                  <p:childTnLst>
                                    <p:set>
                                      <p:cBhvr>
                                        <p:cTn id="719" dur="1" fill="hold">
                                          <p:stCondLst>
                                            <p:cond delay="0"/>
                                          </p:stCondLst>
                                        </p:cTn>
                                        <p:tgtEl>
                                          <p:spTgt spid="328"/>
                                        </p:tgtEl>
                                        <p:attrNameLst>
                                          <p:attrName>style.visibility</p:attrName>
                                        </p:attrNameLst>
                                      </p:cBhvr>
                                      <p:to>
                                        <p:strVal val="hidden"/>
                                      </p:to>
                                    </p:set>
                                  </p:childTnLst>
                                </p:cTn>
                              </p:par>
                              <p:par>
                                <p:cTn id="720" presetID="1" presetClass="exit" presetSubtype="0" fill="hold" nodeType="withEffect">
                                  <p:stCondLst>
                                    <p:cond delay="0"/>
                                  </p:stCondLst>
                                  <p:childTnLst>
                                    <p:set>
                                      <p:cBhvr>
                                        <p:cTn id="721" dur="1" fill="hold">
                                          <p:stCondLst>
                                            <p:cond delay="0"/>
                                          </p:stCondLst>
                                        </p:cTn>
                                        <p:tgtEl>
                                          <p:spTgt spid="319"/>
                                        </p:tgtEl>
                                        <p:attrNameLst>
                                          <p:attrName>style.visibility</p:attrName>
                                        </p:attrNameLst>
                                      </p:cBhvr>
                                      <p:to>
                                        <p:strVal val="hidden"/>
                                      </p:to>
                                    </p:set>
                                  </p:childTnLst>
                                </p:cTn>
                              </p:par>
                              <p:par>
                                <p:cTn id="722" presetID="1" presetClass="entr" presetSubtype="0" fill="hold" nodeType="withEffect">
                                  <p:stCondLst>
                                    <p:cond delay="0"/>
                                  </p:stCondLst>
                                  <p:childTnLst>
                                    <p:set>
                                      <p:cBhvr>
                                        <p:cTn id="723" dur="1" fill="hold">
                                          <p:stCondLst>
                                            <p:cond delay="0"/>
                                          </p:stCondLst>
                                        </p:cTn>
                                        <p:tgtEl>
                                          <p:spTgt spid="329"/>
                                        </p:tgtEl>
                                        <p:attrNameLst>
                                          <p:attrName>style.visibility</p:attrName>
                                        </p:attrNameLst>
                                      </p:cBhvr>
                                      <p:to>
                                        <p:strVal val="visible"/>
                                      </p:to>
                                    </p:set>
                                  </p:childTnLst>
                                </p:cTn>
                              </p:par>
                              <p:par>
                                <p:cTn id="724" presetID="1" presetClass="entr" presetSubtype="0" fill="hold" nodeType="withEffect">
                                  <p:stCondLst>
                                    <p:cond delay="0"/>
                                  </p:stCondLst>
                                  <p:childTnLst>
                                    <p:set>
                                      <p:cBhvr>
                                        <p:cTn id="725" dur="1" fill="hold">
                                          <p:stCondLst>
                                            <p:cond delay="0"/>
                                          </p:stCondLst>
                                        </p:cTn>
                                        <p:tgtEl>
                                          <p:spTgt spid="310"/>
                                        </p:tgtEl>
                                        <p:attrNameLst>
                                          <p:attrName>style.visibility</p:attrName>
                                        </p:attrNameLst>
                                      </p:cBhvr>
                                      <p:to>
                                        <p:strVal val="visible"/>
                                      </p:to>
                                    </p:set>
                                  </p:childTnLst>
                                </p:cTn>
                              </p:par>
                            </p:childTnLst>
                          </p:cTn>
                        </p:par>
                      </p:childTnLst>
                    </p:cTn>
                  </p:par>
                  <p:par>
                    <p:cTn id="726" fill="hold">
                      <p:stCondLst>
                        <p:cond delay="indefinite"/>
                      </p:stCondLst>
                      <p:childTnLst>
                        <p:par>
                          <p:cTn id="727" fill="hold">
                            <p:stCondLst>
                              <p:cond delay="0"/>
                            </p:stCondLst>
                            <p:childTnLst>
                              <p:par>
                                <p:cTn id="728" presetID="1" presetClass="exit" presetSubtype="0" fill="hold" nodeType="clickEffect">
                                  <p:stCondLst>
                                    <p:cond delay="0"/>
                                  </p:stCondLst>
                                  <p:childTnLst>
                                    <p:set>
                                      <p:cBhvr>
                                        <p:cTn id="729" dur="1" fill="hold">
                                          <p:stCondLst>
                                            <p:cond delay="0"/>
                                          </p:stCondLst>
                                        </p:cTn>
                                        <p:tgtEl>
                                          <p:spTgt spid="310"/>
                                        </p:tgtEl>
                                        <p:attrNameLst>
                                          <p:attrName>style.visibility</p:attrName>
                                        </p:attrNameLst>
                                      </p:cBhvr>
                                      <p:to>
                                        <p:strVal val="hidden"/>
                                      </p:to>
                                    </p:set>
                                  </p:childTnLst>
                                </p:cTn>
                              </p:par>
                              <p:par>
                                <p:cTn id="730" presetID="1" presetClass="entr" presetSubtype="0" fill="hold" nodeType="withEffect">
                                  <p:stCondLst>
                                    <p:cond delay="0"/>
                                  </p:stCondLst>
                                  <p:childTnLst>
                                    <p:set>
                                      <p:cBhvr>
                                        <p:cTn id="731" dur="1" fill="hold">
                                          <p:stCondLst>
                                            <p:cond delay="0"/>
                                          </p:stCondLst>
                                        </p:cTn>
                                        <p:tgtEl>
                                          <p:spTgt spid="311"/>
                                        </p:tgtEl>
                                        <p:attrNameLst>
                                          <p:attrName>style.visibility</p:attrName>
                                        </p:attrNameLst>
                                      </p:cBhvr>
                                      <p:to>
                                        <p:strVal val="visible"/>
                                      </p:to>
                                    </p:set>
                                  </p:childTnLst>
                                </p:cTn>
                              </p:par>
                            </p:childTnLst>
                          </p:cTn>
                        </p:par>
                      </p:childTnLst>
                    </p:cTn>
                  </p:par>
                  <p:par>
                    <p:cTn id="732" fill="hold">
                      <p:stCondLst>
                        <p:cond delay="indefinite"/>
                      </p:stCondLst>
                      <p:childTnLst>
                        <p:par>
                          <p:cTn id="733" fill="hold">
                            <p:stCondLst>
                              <p:cond delay="0"/>
                            </p:stCondLst>
                            <p:childTnLst>
                              <p:par>
                                <p:cTn id="734" presetID="1" presetClass="exit" presetSubtype="0" fill="hold" nodeType="clickEffect">
                                  <p:stCondLst>
                                    <p:cond delay="0"/>
                                  </p:stCondLst>
                                  <p:childTnLst>
                                    <p:set>
                                      <p:cBhvr>
                                        <p:cTn id="735" dur="1" fill="hold">
                                          <p:stCondLst>
                                            <p:cond delay="0"/>
                                          </p:stCondLst>
                                        </p:cTn>
                                        <p:tgtEl>
                                          <p:spTgt spid="311"/>
                                        </p:tgtEl>
                                        <p:attrNameLst>
                                          <p:attrName>style.visibility</p:attrName>
                                        </p:attrNameLst>
                                      </p:cBhvr>
                                      <p:to>
                                        <p:strVal val="hidden"/>
                                      </p:to>
                                    </p:set>
                                  </p:childTnLst>
                                </p:cTn>
                              </p:par>
                              <p:par>
                                <p:cTn id="736" presetID="1" presetClass="entr" presetSubtype="0" fill="hold" nodeType="withEffect">
                                  <p:stCondLst>
                                    <p:cond delay="0"/>
                                  </p:stCondLst>
                                  <p:childTnLst>
                                    <p:set>
                                      <p:cBhvr>
                                        <p:cTn id="737" dur="1" fill="hold">
                                          <p:stCondLst>
                                            <p:cond delay="0"/>
                                          </p:stCondLst>
                                        </p:cTn>
                                        <p:tgtEl>
                                          <p:spTgt spid="312"/>
                                        </p:tgtEl>
                                        <p:attrNameLst>
                                          <p:attrName>style.visibility</p:attrName>
                                        </p:attrNameLst>
                                      </p:cBhvr>
                                      <p:to>
                                        <p:strVal val="visible"/>
                                      </p:to>
                                    </p:set>
                                  </p:childTnLst>
                                </p:cTn>
                              </p:par>
                            </p:childTnLst>
                          </p:cTn>
                        </p:par>
                      </p:childTnLst>
                    </p:cTn>
                  </p:par>
                  <p:par>
                    <p:cTn id="738" fill="hold">
                      <p:stCondLst>
                        <p:cond delay="indefinite"/>
                      </p:stCondLst>
                      <p:childTnLst>
                        <p:par>
                          <p:cTn id="739" fill="hold">
                            <p:stCondLst>
                              <p:cond delay="0"/>
                            </p:stCondLst>
                            <p:childTnLst>
                              <p:par>
                                <p:cTn id="740" presetID="1" presetClass="exit" presetSubtype="0" fill="hold" nodeType="clickEffect">
                                  <p:stCondLst>
                                    <p:cond delay="0"/>
                                  </p:stCondLst>
                                  <p:childTnLst>
                                    <p:set>
                                      <p:cBhvr>
                                        <p:cTn id="741" dur="1" fill="hold">
                                          <p:stCondLst>
                                            <p:cond delay="0"/>
                                          </p:stCondLst>
                                        </p:cTn>
                                        <p:tgtEl>
                                          <p:spTgt spid="312"/>
                                        </p:tgtEl>
                                        <p:attrNameLst>
                                          <p:attrName>style.visibility</p:attrName>
                                        </p:attrNameLst>
                                      </p:cBhvr>
                                      <p:to>
                                        <p:strVal val="hidden"/>
                                      </p:to>
                                    </p:set>
                                  </p:childTnLst>
                                </p:cTn>
                              </p:par>
                              <p:par>
                                <p:cTn id="742" presetID="1" presetClass="entr" presetSubtype="0" fill="hold" nodeType="withEffect">
                                  <p:stCondLst>
                                    <p:cond delay="0"/>
                                  </p:stCondLst>
                                  <p:childTnLst>
                                    <p:set>
                                      <p:cBhvr>
                                        <p:cTn id="743" dur="1" fill="hold">
                                          <p:stCondLst>
                                            <p:cond delay="0"/>
                                          </p:stCondLst>
                                        </p:cTn>
                                        <p:tgtEl>
                                          <p:spTgt spid="313"/>
                                        </p:tgtEl>
                                        <p:attrNameLst>
                                          <p:attrName>style.visibility</p:attrName>
                                        </p:attrNameLst>
                                      </p:cBhvr>
                                      <p:to>
                                        <p:strVal val="visible"/>
                                      </p:to>
                                    </p:set>
                                  </p:childTnLst>
                                </p:cTn>
                              </p:par>
                            </p:childTnLst>
                          </p:cTn>
                        </p:par>
                      </p:childTnLst>
                    </p:cTn>
                  </p:par>
                  <p:par>
                    <p:cTn id="744" fill="hold">
                      <p:stCondLst>
                        <p:cond delay="indefinite"/>
                      </p:stCondLst>
                      <p:childTnLst>
                        <p:par>
                          <p:cTn id="745" fill="hold">
                            <p:stCondLst>
                              <p:cond delay="0"/>
                            </p:stCondLst>
                            <p:childTnLst>
                              <p:par>
                                <p:cTn id="746" presetID="1" presetClass="exit" presetSubtype="0" fill="hold" nodeType="clickEffect">
                                  <p:stCondLst>
                                    <p:cond delay="0"/>
                                  </p:stCondLst>
                                  <p:childTnLst>
                                    <p:set>
                                      <p:cBhvr>
                                        <p:cTn id="747" dur="1" fill="hold">
                                          <p:stCondLst>
                                            <p:cond delay="0"/>
                                          </p:stCondLst>
                                        </p:cTn>
                                        <p:tgtEl>
                                          <p:spTgt spid="313"/>
                                        </p:tgtEl>
                                        <p:attrNameLst>
                                          <p:attrName>style.visibility</p:attrName>
                                        </p:attrNameLst>
                                      </p:cBhvr>
                                      <p:to>
                                        <p:strVal val="hidden"/>
                                      </p:to>
                                    </p:set>
                                  </p:childTnLst>
                                </p:cTn>
                              </p:par>
                              <p:par>
                                <p:cTn id="748" presetID="1" presetClass="entr" presetSubtype="0" fill="hold" nodeType="withEffect">
                                  <p:stCondLst>
                                    <p:cond delay="0"/>
                                  </p:stCondLst>
                                  <p:childTnLst>
                                    <p:set>
                                      <p:cBhvr>
                                        <p:cTn id="749" dur="1" fill="hold">
                                          <p:stCondLst>
                                            <p:cond delay="0"/>
                                          </p:stCondLst>
                                        </p:cTn>
                                        <p:tgtEl>
                                          <p:spTgt spid="314"/>
                                        </p:tgtEl>
                                        <p:attrNameLst>
                                          <p:attrName>style.visibility</p:attrName>
                                        </p:attrNameLst>
                                      </p:cBhvr>
                                      <p:to>
                                        <p:strVal val="visible"/>
                                      </p:to>
                                    </p:set>
                                  </p:childTnLst>
                                </p:cTn>
                              </p:par>
                            </p:childTnLst>
                          </p:cTn>
                        </p:par>
                      </p:childTnLst>
                    </p:cTn>
                  </p:par>
                  <p:par>
                    <p:cTn id="750" fill="hold">
                      <p:stCondLst>
                        <p:cond delay="indefinite"/>
                      </p:stCondLst>
                      <p:childTnLst>
                        <p:par>
                          <p:cTn id="751" fill="hold">
                            <p:stCondLst>
                              <p:cond delay="0"/>
                            </p:stCondLst>
                            <p:childTnLst>
                              <p:par>
                                <p:cTn id="752" presetID="1" presetClass="exit" presetSubtype="0" fill="hold" nodeType="clickEffect">
                                  <p:stCondLst>
                                    <p:cond delay="0"/>
                                  </p:stCondLst>
                                  <p:childTnLst>
                                    <p:set>
                                      <p:cBhvr>
                                        <p:cTn id="753" dur="1" fill="hold">
                                          <p:stCondLst>
                                            <p:cond delay="0"/>
                                          </p:stCondLst>
                                        </p:cTn>
                                        <p:tgtEl>
                                          <p:spTgt spid="314"/>
                                        </p:tgtEl>
                                        <p:attrNameLst>
                                          <p:attrName>style.visibility</p:attrName>
                                        </p:attrNameLst>
                                      </p:cBhvr>
                                      <p:to>
                                        <p:strVal val="hidden"/>
                                      </p:to>
                                    </p:set>
                                  </p:childTnLst>
                                </p:cTn>
                              </p:par>
                              <p:par>
                                <p:cTn id="754" presetID="1" presetClass="entr" presetSubtype="0" fill="hold" nodeType="withEffect">
                                  <p:stCondLst>
                                    <p:cond delay="0"/>
                                  </p:stCondLst>
                                  <p:childTnLst>
                                    <p:set>
                                      <p:cBhvr>
                                        <p:cTn id="755" dur="1" fill="hold">
                                          <p:stCondLst>
                                            <p:cond delay="0"/>
                                          </p:stCondLst>
                                        </p:cTn>
                                        <p:tgtEl>
                                          <p:spTgt spid="315"/>
                                        </p:tgtEl>
                                        <p:attrNameLst>
                                          <p:attrName>style.visibility</p:attrName>
                                        </p:attrNameLst>
                                      </p:cBhvr>
                                      <p:to>
                                        <p:strVal val="visible"/>
                                      </p:to>
                                    </p:set>
                                  </p:childTnLst>
                                </p:cTn>
                              </p:par>
                            </p:childTnLst>
                          </p:cTn>
                        </p:par>
                      </p:childTnLst>
                    </p:cTn>
                  </p:par>
                  <p:par>
                    <p:cTn id="756" fill="hold">
                      <p:stCondLst>
                        <p:cond delay="indefinite"/>
                      </p:stCondLst>
                      <p:childTnLst>
                        <p:par>
                          <p:cTn id="757" fill="hold">
                            <p:stCondLst>
                              <p:cond delay="0"/>
                            </p:stCondLst>
                            <p:childTnLst>
                              <p:par>
                                <p:cTn id="758" presetID="1" presetClass="exit" presetSubtype="0" fill="hold" nodeType="clickEffect">
                                  <p:stCondLst>
                                    <p:cond delay="0"/>
                                  </p:stCondLst>
                                  <p:childTnLst>
                                    <p:set>
                                      <p:cBhvr>
                                        <p:cTn id="759" dur="1" fill="hold">
                                          <p:stCondLst>
                                            <p:cond delay="0"/>
                                          </p:stCondLst>
                                        </p:cTn>
                                        <p:tgtEl>
                                          <p:spTgt spid="315"/>
                                        </p:tgtEl>
                                        <p:attrNameLst>
                                          <p:attrName>style.visibility</p:attrName>
                                        </p:attrNameLst>
                                      </p:cBhvr>
                                      <p:to>
                                        <p:strVal val="hidden"/>
                                      </p:to>
                                    </p:set>
                                  </p:childTnLst>
                                </p:cTn>
                              </p:par>
                              <p:par>
                                <p:cTn id="760" presetID="1" presetClass="entr" presetSubtype="0" fill="hold" nodeType="withEffect">
                                  <p:stCondLst>
                                    <p:cond delay="0"/>
                                  </p:stCondLst>
                                  <p:childTnLst>
                                    <p:set>
                                      <p:cBhvr>
                                        <p:cTn id="761" dur="1" fill="hold">
                                          <p:stCondLst>
                                            <p:cond delay="0"/>
                                          </p:stCondLst>
                                        </p:cTn>
                                        <p:tgtEl>
                                          <p:spTgt spid="316"/>
                                        </p:tgtEl>
                                        <p:attrNameLst>
                                          <p:attrName>style.visibility</p:attrName>
                                        </p:attrNameLst>
                                      </p:cBhvr>
                                      <p:to>
                                        <p:strVal val="visible"/>
                                      </p:to>
                                    </p:set>
                                  </p:childTnLst>
                                </p:cTn>
                              </p:par>
                            </p:childTnLst>
                          </p:cTn>
                        </p:par>
                      </p:childTnLst>
                    </p:cTn>
                  </p:par>
                  <p:par>
                    <p:cTn id="762" fill="hold">
                      <p:stCondLst>
                        <p:cond delay="indefinite"/>
                      </p:stCondLst>
                      <p:childTnLst>
                        <p:par>
                          <p:cTn id="763" fill="hold">
                            <p:stCondLst>
                              <p:cond delay="0"/>
                            </p:stCondLst>
                            <p:childTnLst>
                              <p:par>
                                <p:cTn id="764" presetID="1" presetClass="exit" presetSubtype="0" fill="hold" nodeType="clickEffect">
                                  <p:stCondLst>
                                    <p:cond delay="0"/>
                                  </p:stCondLst>
                                  <p:childTnLst>
                                    <p:set>
                                      <p:cBhvr>
                                        <p:cTn id="765" dur="1" fill="hold">
                                          <p:stCondLst>
                                            <p:cond delay="0"/>
                                          </p:stCondLst>
                                        </p:cTn>
                                        <p:tgtEl>
                                          <p:spTgt spid="316"/>
                                        </p:tgtEl>
                                        <p:attrNameLst>
                                          <p:attrName>style.visibility</p:attrName>
                                        </p:attrNameLst>
                                      </p:cBhvr>
                                      <p:to>
                                        <p:strVal val="hidden"/>
                                      </p:to>
                                    </p:set>
                                  </p:childTnLst>
                                </p:cTn>
                              </p:par>
                              <p:par>
                                <p:cTn id="766" presetID="1" presetClass="entr" presetSubtype="0" fill="hold" nodeType="withEffect">
                                  <p:stCondLst>
                                    <p:cond delay="0"/>
                                  </p:stCondLst>
                                  <p:childTnLst>
                                    <p:set>
                                      <p:cBhvr>
                                        <p:cTn id="767" dur="1" fill="hold">
                                          <p:stCondLst>
                                            <p:cond delay="0"/>
                                          </p:stCondLst>
                                        </p:cTn>
                                        <p:tgtEl>
                                          <p:spTgt spid="317"/>
                                        </p:tgtEl>
                                        <p:attrNameLst>
                                          <p:attrName>style.visibility</p:attrName>
                                        </p:attrNameLst>
                                      </p:cBhvr>
                                      <p:to>
                                        <p:strVal val="visible"/>
                                      </p:to>
                                    </p:set>
                                  </p:childTnLst>
                                </p:cTn>
                              </p:par>
                            </p:childTnLst>
                          </p:cTn>
                        </p:par>
                      </p:childTnLst>
                    </p:cTn>
                  </p:par>
                  <p:par>
                    <p:cTn id="768" fill="hold">
                      <p:stCondLst>
                        <p:cond delay="indefinite"/>
                      </p:stCondLst>
                      <p:childTnLst>
                        <p:par>
                          <p:cTn id="769" fill="hold">
                            <p:stCondLst>
                              <p:cond delay="0"/>
                            </p:stCondLst>
                            <p:childTnLst>
                              <p:par>
                                <p:cTn id="770" presetID="1" presetClass="exit" presetSubtype="0" fill="hold" nodeType="clickEffect">
                                  <p:stCondLst>
                                    <p:cond delay="0"/>
                                  </p:stCondLst>
                                  <p:childTnLst>
                                    <p:set>
                                      <p:cBhvr>
                                        <p:cTn id="771" dur="1" fill="hold">
                                          <p:stCondLst>
                                            <p:cond delay="0"/>
                                          </p:stCondLst>
                                        </p:cTn>
                                        <p:tgtEl>
                                          <p:spTgt spid="317"/>
                                        </p:tgtEl>
                                        <p:attrNameLst>
                                          <p:attrName>style.visibility</p:attrName>
                                        </p:attrNameLst>
                                      </p:cBhvr>
                                      <p:to>
                                        <p:strVal val="hidden"/>
                                      </p:to>
                                    </p:set>
                                  </p:childTnLst>
                                </p:cTn>
                              </p:par>
                              <p:par>
                                <p:cTn id="772" presetID="1" presetClass="entr" presetSubtype="0" fill="hold" nodeType="withEffect">
                                  <p:stCondLst>
                                    <p:cond delay="0"/>
                                  </p:stCondLst>
                                  <p:childTnLst>
                                    <p:set>
                                      <p:cBhvr>
                                        <p:cTn id="773" dur="1" fill="hold">
                                          <p:stCondLst>
                                            <p:cond delay="0"/>
                                          </p:stCondLst>
                                        </p:cTn>
                                        <p:tgtEl>
                                          <p:spTgt spid="318"/>
                                        </p:tgtEl>
                                        <p:attrNameLst>
                                          <p:attrName>style.visibility</p:attrName>
                                        </p:attrNameLst>
                                      </p:cBhvr>
                                      <p:to>
                                        <p:strVal val="visible"/>
                                      </p:to>
                                    </p:set>
                                  </p:childTnLst>
                                </p:cTn>
                              </p:par>
                            </p:childTnLst>
                          </p:cTn>
                        </p:par>
                      </p:childTnLst>
                    </p:cTn>
                  </p:par>
                  <p:par>
                    <p:cTn id="774" fill="hold">
                      <p:stCondLst>
                        <p:cond delay="indefinite"/>
                      </p:stCondLst>
                      <p:childTnLst>
                        <p:par>
                          <p:cTn id="775" fill="hold">
                            <p:stCondLst>
                              <p:cond delay="0"/>
                            </p:stCondLst>
                            <p:childTnLst>
                              <p:par>
                                <p:cTn id="776" presetID="1" presetClass="exit" presetSubtype="0" fill="hold" nodeType="clickEffect">
                                  <p:stCondLst>
                                    <p:cond delay="0"/>
                                  </p:stCondLst>
                                  <p:childTnLst>
                                    <p:set>
                                      <p:cBhvr>
                                        <p:cTn id="777" dur="1" fill="hold">
                                          <p:stCondLst>
                                            <p:cond delay="0"/>
                                          </p:stCondLst>
                                        </p:cTn>
                                        <p:tgtEl>
                                          <p:spTgt spid="318"/>
                                        </p:tgtEl>
                                        <p:attrNameLst>
                                          <p:attrName>style.visibility</p:attrName>
                                        </p:attrNameLst>
                                      </p:cBhvr>
                                      <p:to>
                                        <p:strVal val="hidden"/>
                                      </p:to>
                                    </p:set>
                                  </p:childTnLst>
                                </p:cTn>
                              </p:par>
                              <p:par>
                                <p:cTn id="778" presetID="1" presetClass="entr" presetSubtype="0" fill="hold" nodeType="withEffect">
                                  <p:stCondLst>
                                    <p:cond delay="0"/>
                                  </p:stCondLst>
                                  <p:childTnLst>
                                    <p:set>
                                      <p:cBhvr>
                                        <p:cTn id="779" dur="1" fill="hold">
                                          <p:stCondLst>
                                            <p:cond delay="0"/>
                                          </p:stCondLst>
                                        </p:cTn>
                                        <p:tgtEl>
                                          <p:spTgt spid="319"/>
                                        </p:tgtEl>
                                        <p:attrNameLst>
                                          <p:attrName>style.visibility</p:attrName>
                                        </p:attrNameLst>
                                      </p:cBhvr>
                                      <p:to>
                                        <p:strVal val="visible"/>
                                      </p:to>
                                    </p:set>
                                  </p:childTnLst>
                                </p:cTn>
                              </p:par>
                            </p:childTnLst>
                          </p:cTn>
                        </p:par>
                      </p:childTnLst>
                    </p:cTn>
                  </p:par>
                  <p:par>
                    <p:cTn id="780" fill="hold">
                      <p:stCondLst>
                        <p:cond delay="indefinite"/>
                      </p:stCondLst>
                      <p:childTnLst>
                        <p:par>
                          <p:cTn id="781" fill="hold">
                            <p:stCondLst>
                              <p:cond delay="0"/>
                            </p:stCondLst>
                            <p:childTnLst>
                              <p:par>
                                <p:cTn id="782" presetID="1" presetClass="exit" presetSubtype="0" fill="hold" nodeType="clickEffect">
                                  <p:stCondLst>
                                    <p:cond delay="0"/>
                                  </p:stCondLst>
                                  <p:childTnLst>
                                    <p:set>
                                      <p:cBhvr>
                                        <p:cTn id="783" dur="1" fill="hold">
                                          <p:stCondLst>
                                            <p:cond delay="0"/>
                                          </p:stCondLst>
                                        </p:cTn>
                                        <p:tgtEl>
                                          <p:spTgt spid="329"/>
                                        </p:tgtEl>
                                        <p:attrNameLst>
                                          <p:attrName>style.visibility</p:attrName>
                                        </p:attrNameLst>
                                      </p:cBhvr>
                                      <p:to>
                                        <p:strVal val="hidden"/>
                                      </p:to>
                                    </p:set>
                                  </p:childTnLst>
                                </p:cTn>
                              </p:par>
                              <p:par>
                                <p:cTn id="784" presetID="1" presetClass="exit" presetSubtype="0" fill="hold" nodeType="withEffect">
                                  <p:stCondLst>
                                    <p:cond delay="0"/>
                                  </p:stCondLst>
                                  <p:childTnLst>
                                    <p:set>
                                      <p:cBhvr>
                                        <p:cTn id="785" dur="1" fill="hold">
                                          <p:stCondLst>
                                            <p:cond delay="0"/>
                                          </p:stCondLst>
                                        </p:cTn>
                                        <p:tgtEl>
                                          <p:spTgt spid="319"/>
                                        </p:tgtEl>
                                        <p:attrNameLst>
                                          <p:attrName>style.visibility</p:attrName>
                                        </p:attrNameLst>
                                      </p:cBhvr>
                                      <p:to>
                                        <p:strVal val="hidden"/>
                                      </p:to>
                                    </p:set>
                                  </p:childTnLst>
                                </p:cTn>
                              </p:par>
                              <p:par>
                                <p:cTn id="786" presetID="1" presetClass="entr" presetSubtype="0" fill="hold" nodeType="withEffect">
                                  <p:stCondLst>
                                    <p:cond delay="0"/>
                                  </p:stCondLst>
                                  <p:childTnLst>
                                    <p:set>
                                      <p:cBhvr>
                                        <p:cTn id="787" dur="1" fill="hold">
                                          <p:stCondLst>
                                            <p:cond delay="0"/>
                                          </p:stCondLst>
                                        </p:cTn>
                                        <p:tgtEl>
                                          <p:spTgt spid="320"/>
                                        </p:tgtEl>
                                        <p:attrNameLst>
                                          <p:attrName>style.visibility</p:attrName>
                                        </p:attrNameLst>
                                      </p:cBhvr>
                                      <p:to>
                                        <p:strVal val="visible"/>
                                      </p:to>
                                    </p:set>
                                  </p:childTnLst>
                                </p:cTn>
                              </p:par>
                              <p:par>
                                <p:cTn id="788" presetID="1" presetClass="entr" presetSubtype="0" fill="hold" nodeType="withEffect">
                                  <p:stCondLst>
                                    <p:cond delay="0"/>
                                  </p:stCondLst>
                                  <p:childTnLst>
                                    <p:set>
                                      <p:cBhvr>
                                        <p:cTn id="789" dur="1" fill="hold">
                                          <p:stCondLst>
                                            <p:cond delay="0"/>
                                          </p:stCondLst>
                                        </p:cTn>
                                        <p:tgtEl>
                                          <p:spTgt spid="310"/>
                                        </p:tgtEl>
                                        <p:attrNameLst>
                                          <p:attrName>style.visibility</p:attrName>
                                        </p:attrNameLst>
                                      </p:cBhvr>
                                      <p:to>
                                        <p:strVal val="visible"/>
                                      </p:to>
                                    </p:set>
                                  </p:childTnLst>
                                </p:cTn>
                              </p:par>
                            </p:childTnLst>
                          </p:cTn>
                        </p:par>
                      </p:childTnLst>
                    </p:cTn>
                  </p:par>
                  <p:par>
                    <p:cTn id="790" fill="hold">
                      <p:stCondLst>
                        <p:cond delay="indefinite"/>
                      </p:stCondLst>
                      <p:childTnLst>
                        <p:par>
                          <p:cTn id="791" fill="hold">
                            <p:stCondLst>
                              <p:cond delay="0"/>
                            </p:stCondLst>
                            <p:childTnLst>
                              <p:par>
                                <p:cTn id="792" presetID="1" presetClass="exit" presetSubtype="0" fill="hold" nodeType="clickEffect">
                                  <p:stCondLst>
                                    <p:cond delay="0"/>
                                  </p:stCondLst>
                                  <p:childTnLst>
                                    <p:set>
                                      <p:cBhvr>
                                        <p:cTn id="793" dur="1" fill="hold">
                                          <p:stCondLst>
                                            <p:cond delay="0"/>
                                          </p:stCondLst>
                                        </p:cTn>
                                        <p:tgtEl>
                                          <p:spTgt spid="307"/>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794" restart="whenNotActive" fill="hold" evtFilter="cancelBubble" nodeType="interactiveSeq">
                <p:stCondLst>
                  <p:cond evt="onClick" delay="0">
                    <p:tgtEl>
                      <p:spTgt spid="332"/>
                    </p:tgtEl>
                  </p:cond>
                </p:stCondLst>
                <p:endSync evt="end" delay="0">
                  <p:rtn val="all"/>
                </p:endSync>
                <p:childTnLst>
                  <p:par>
                    <p:cTn id="795" fill="hold">
                      <p:stCondLst>
                        <p:cond delay="0"/>
                      </p:stCondLst>
                      <p:childTnLst>
                        <p:par>
                          <p:cTn id="796" fill="hold">
                            <p:stCondLst>
                              <p:cond delay="0"/>
                            </p:stCondLst>
                            <p:childTnLst>
                              <p:par>
                                <p:cTn id="797" presetID="1" presetClass="entr" presetSubtype="0" fill="hold" nodeType="clickEffect">
                                  <p:stCondLst>
                                    <p:cond delay="0"/>
                                  </p:stCondLst>
                                  <p:childTnLst>
                                    <p:set>
                                      <p:cBhvr>
                                        <p:cTn id="798" dur="1" fill="hold">
                                          <p:stCondLst>
                                            <p:cond delay="0"/>
                                          </p:stCondLst>
                                        </p:cTn>
                                        <p:tgtEl>
                                          <p:spTgt spid="336"/>
                                        </p:tgtEl>
                                        <p:attrNameLst>
                                          <p:attrName>style.visibility</p:attrName>
                                        </p:attrNameLst>
                                      </p:cBhvr>
                                      <p:to>
                                        <p:strVal val="visible"/>
                                      </p:to>
                                    </p:set>
                                  </p:childTnLst>
                                </p:cTn>
                              </p:par>
                              <p:par>
                                <p:cTn id="799" presetID="1" presetClass="entr" presetSubtype="0" fill="hold" nodeType="withEffect">
                                  <p:stCondLst>
                                    <p:cond delay="0"/>
                                  </p:stCondLst>
                                  <p:childTnLst>
                                    <p:set>
                                      <p:cBhvr>
                                        <p:cTn id="800" dur="1" fill="hold">
                                          <p:stCondLst>
                                            <p:cond delay="0"/>
                                          </p:stCondLst>
                                        </p:cTn>
                                        <p:tgtEl>
                                          <p:spTgt spid="355"/>
                                        </p:tgtEl>
                                        <p:attrNameLst>
                                          <p:attrName>style.visibility</p:attrName>
                                        </p:attrNameLst>
                                      </p:cBhvr>
                                      <p:to>
                                        <p:strVal val="visible"/>
                                      </p:to>
                                    </p:set>
                                  </p:childTnLst>
                                </p:cTn>
                              </p:par>
                              <p:par>
                                <p:cTn id="801" presetID="1" presetClass="entr" presetSubtype="0" fill="hold" nodeType="withEffect">
                                  <p:stCondLst>
                                    <p:cond delay="0"/>
                                  </p:stCondLst>
                                  <p:childTnLst>
                                    <p:set>
                                      <p:cBhvr>
                                        <p:cTn id="802" dur="1" fill="hold">
                                          <p:stCondLst>
                                            <p:cond delay="0"/>
                                          </p:stCondLst>
                                        </p:cTn>
                                        <p:tgtEl>
                                          <p:spTgt spid="356"/>
                                        </p:tgtEl>
                                        <p:attrNameLst>
                                          <p:attrName>style.visibility</p:attrName>
                                        </p:attrNameLst>
                                      </p:cBhvr>
                                      <p:to>
                                        <p:strVal val="visible"/>
                                      </p:to>
                                    </p:set>
                                  </p:childTnLst>
                                </p:cTn>
                              </p:par>
                            </p:childTnLst>
                          </p:cTn>
                        </p:par>
                      </p:childTnLst>
                    </p:cTn>
                  </p:par>
                  <p:par>
                    <p:cTn id="803" fill="hold">
                      <p:stCondLst>
                        <p:cond delay="indefinite"/>
                      </p:stCondLst>
                      <p:childTnLst>
                        <p:par>
                          <p:cTn id="804" fill="hold">
                            <p:stCondLst>
                              <p:cond delay="0"/>
                            </p:stCondLst>
                            <p:childTnLst>
                              <p:par>
                                <p:cTn id="805" presetID="1" presetClass="exit" presetSubtype="0" fill="hold" nodeType="clickEffect">
                                  <p:stCondLst>
                                    <p:cond delay="0"/>
                                  </p:stCondLst>
                                  <p:childTnLst>
                                    <p:set>
                                      <p:cBhvr>
                                        <p:cTn id="806" dur="1" fill="hold">
                                          <p:stCondLst>
                                            <p:cond delay="0"/>
                                          </p:stCondLst>
                                        </p:cTn>
                                        <p:tgtEl>
                                          <p:spTgt spid="336"/>
                                        </p:tgtEl>
                                        <p:attrNameLst>
                                          <p:attrName>style.visibility</p:attrName>
                                        </p:attrNameLst>
                                      </p:cBhvr>
                                      <p:to>
                                        <p:strVal val="hidden"/>
                                      </p:to>
                                    </p:set>
                                  </p:childTnLst>
                                </p:cTn>
                              </p:par>
                              <p:par>
                                <p:cTn id="807" presetID="1" presetClass="entr" presetSubtype="0" fill="hold" nodeType="withEffect">
                                  <p:stCondLst>
                                    <p:cond delay="0"/>
                                  </p:stCondLst>
                                  <p:childTnLst>
                                    <p:set>
                                      <p:cBhvr>
                                        <p:cTn id="808" dur="1" fill="hold">
                                          <p:stCondLst>
                                            <p:cond delay="0"/>
                                          </p:stCondLst>
                                        </p:cTn>
                                        <p:tgtEl>
                                          <p:spTgt spid="337"/>
                                        </p:tgtEl>
                                        <p:attrNameLst>
                                          <p:attrName>style.visibility</p:attrName>
                                        </p:attrNameLst>
                                      </p:cBhvr>
                                      <p:to>
                                        <p:strVal val="visible"/>
                                      </p:to>
                                    </p:set>
                                  </p:childTnLst>
                                </p:cTn>
                              </p:par>
                            </p:childTnLst>
                          </p:cTn>
                        </p:par>
                      </p:childTnLst>
                    </p:cTn>
                  </p:par>
                  <p:par>
                    <p:cTn id="809" fill="hold">
                      <p:stCondLst>
                        <p:cond delay="indefinite"/>
                      </p:stCondLst>
                      <p:childTnLst>
                        <p:par>
                          <p:cTn id="810" fill="hold">
                            <p:stCondLst>
                              <p:cond delay="0"/>
                            </p:stCondLst>
                            <p:childTnLst>
                              <p:par>
                                <p:cTn id="811" presetID="1" presetClass="exit" presetSubtype="0" fill="hold" nodeType="clickEffect">
                                  <p:stCondLst>
                                    <p:cond delay="0"/>
                                  </p:stCondLst>
                                  <p:childTnLst>
                                    <p:set>
                                      <p:cBhvr>
                                        <p:cTn id="812" dur="1" fill="hold">
                                          <p:stCondLst>
                                            <p:cond delay="0"/>
                                          </p:stCondLst>
                                        </p:cTn>
                                        <p:tgtEl>
                                          <p:spTgt spid="337"/>
                                        </p:tgtEl>
                                        <p:attrNameLst>
                                          <p:attrName>style.visibility</p:attrName>
                                        </p:attrNameLst>
                                      </p:cBhvr>
                                      <p:to>
                                        <p:strVal val="hidden"/>
                                      </p:to>
                                    </p:set>
                                  </p:childTnLst>
                                </p:cTn>
                              </p:par>
                              <p:par>
                                <p:cTn id="813" presetID="1" presetClass="entr" presetSubtype="0" fill="hold" nodeType="withEffect">
                                  <p:stCondLst>
                                    <p:cond delay="0"/>
                                  </p:stCondLst>
                                  <p:childTnLst>
                                    <p:set>
                                      <p:cBhvr>
                                        <p:cTn id="814" dur="1" fill="hold">
                                          <p:stCondLst>
                                            <p:cond delay="0"/>
                                          </p:stCondLst>
                                        </p:cTn>
                                        <p:tgtEl>
                                          <p:spTgt spid="338"/>
                                        </p:tgtEl>
                                        <p:attrNameLst>
                                          <p:attrName>style.visibility</p:attrName>
                                        </p:attrNameLst>
                                      </p:cBhvr>
                                      <p:to>
                                        <p:strVal val="visible"/>
                                      </p:to>
                                    </p:set>
                                  </p:childTnLst>
                                </p:cTn>
                              </p:par>
                            </p:childTnLst>
                          </p:cTn>
                        </p:par>
                      </p:childTnLst>
                    </p:cTn>
                  </p:par>
                  <p:par>
                    <p:cTn id="815" fill="hold">
                      <p:stCondLst>
                        <p:cond delay="indefinite"/>
                      </p:stCondLst>
                      <p:childTnLst>
                        <p:par>
                          <p:cTn id="816" fill="hold">
                            <p:stCondLst>
                              <p:cond delay="0"/>
                            </p:stCondLst>
                            <p:childTnLst>
                              <p:par>
                                <p:cTn id="817" presetID="1" presetClass="exit" presetSubtype="0" fill="hold" nodeType="clickEffect">
                                  <p:stCondLst>
                                    <p:cond delay="0"/>
                                  </p:stCondLst>
                                  <p:childTnLst>
                                    <p:set>
                                      <p:cBhvr>
                                        <p:cTn id="818" dur="1" fill="hold">
                                          <p:stCondLst>
                                            <p:cond delay="0"/>
                                          </p:stCondLst>
                                        </p:cTn>
                                        <p:tgtEl>
                                          <p:spTgt spid="338"/>
                                        </p:tgtEl>
                                        <p:attrNameLst>
                                          <p:attrName>style.visibility</p:attrName>
                                        </p:attrNameLst>
                                      </p:cBhvr>
                                      <p:to>
                                        <p:strVal val="hidden"/>
                                      </p:to>
                                    </p:set>
                                  </p:childTnLst>
                                </p:cTn>
                              </p:par>
                              <p:par>
                                <p:cTn id="819" presetID="1" presetClass="entr" presetSubtype="0" fill="hold" nodeType="withEffect">
                                  <p:stCondLst>
                                    <p:cond delay="0"/>
                                  </p:stCondLst>
                                  <p:childTnLst>
                                    <p:set>
                                      <p:cBhvr>
                                        <p:cTn id="820" dur="1" fill="hold">
                                          <p:stCondLst>
                                            <p:cond delay="0"/>
                                          </p:stCondLst>
                                        </p:cTn>
                                        <p:tgtEl>
                                          <p:spTgt spid="339"/>
                                        </p:tgtEl>
                                        <p:attrNameLst>
                                          <p:attrName>style.visibility</p:attrName>
                                        </p:attrNameLst>
                                      </p:cBhvr>
                                      <p:to>
                                        <p:strVal val="visible"/>
                                      </p:to>
                                    </p:set>
                                  </p:childTnLst>
                                </p:cTn>
                              </p:par>
                            </p:childTnLst>
                          </p:cTn>
                        </p:par>
                      </p:childTnLst>
                    </p:cTn>
                  </p:par>
                  <p:par>
                    <p:cTn id="821" fill="hold">
                      <p:stCondLst>
                        <p:cond delay="indefinite"/>
                      </p:stCondLst>
                      <p:childTnLst>
                        <p:par>
                          <p:cTn id="822" fill="hold">
                            <p:stCondLst>
                              <p:cond delay="0"/>
                            </p:stCondLst>
                            <p:childTnLst>
                              <p:par>
                                <p:cTn id="823" presetID="1" presetClass="exit" presetSubtype="0" fill="hold" nodeType="clickEffect">
                                  <p:stCondLst>
                                    <p:cond delay="0"/>
                                  </p:stCondLst>
                                  <p:childTnLst>
                                    <p:set>
                                      <p:cBhvr>
                                        <p:cTn id="824" dur="1" fill="hold">
                                          <p:stCondLst>
                                            <p:cond delay="0"/>
                                          </p:stCondLst>
                                        </p:cTn>
                                        <p:tgtEl>
                                          <p:spTgt spid="339"/>
                                        </p:tgtEl>
                                        <p:attrNameLst>
                                          <p:attrName>style.visibility</p:attrName>
                                        </p:attrNameLst>
                                      </p:cBhvr>
                                      <p:to>
                                        <p:strVal val="hidden"/>
                                      </p:to>
                                    </p:set>
                                  </p:childTnLst>
                                </p:cTn>
                              </p:par>
                              <p:par>
                                <p:cTn id="825" presetID="1" presetClass="entr" presetSubtype="0" fill="hold" nodeType="withEffect">
                                  <p:stCondLst>
                                    <p:cond delay="0"/>
                                  </p:stCondLst>
                                  <p:childTnLst>
                                    <p:set>
                                      <p:cBhvr>
                                        <p:cTn id="826" dur="1" fill="hold">
                                          <p:stCondLst>
                                            <p:cond delay="0"/>
                                          </p:stCondLst>
                                        </p:cTn>
                                        <p:tgtEl>
                                          <p:spTgt spid="340"/>
                                        </p:tgtEl>
                                        <p:attrNameLst>
                                          <p:attrName>style.visibility</p:attrName>
                                        </p:attrNameLst>
                                      </p:cBhvr>
                                      <p:to>
                                        <p:strVal val="visible"/>
                                      </p:to>
                                    </p:set>
                                  </p:childTnLst>
                                </p:cTn>
                              </p:par>
                            </p:childTnLst>
                          </p:cTn>
                        </p:par>
                      </p:childTnLst>
                    </p:cTn>
                  </p:par>
                  <p:par>
                    <p:cTn id="827" fill="hold">
                      <p:stCondLst>
                        <p:cond delay="indefinite"/>
                      </p:stCondLst>
                      <p:childTnLst>
                        <p:par>
                          <p:cTn id="828" fill="hold">
                            <p:stCondLst>
                              <p:cond delay="0"/>
                            </p:stCondLst>
                            <p:childTnLst>
                              <p:par>
                                <p:cTn id="829" presetID="1" presetClass="exit" presetSubtype="0" fill="hold" nodeType="clickEffect">
                                  <p:stCondLst>
                                    <p:cond delay="0"/>
                                  </p:stCondLst>
                                  <p:childTnLst>
                                    <p:set>
                                      <p:cBhvr>
                                        <p:cTn id="830" dur="1" fill="hold">
                                          <p:stCondLst>
                                            <p:cond delay="0"/>
                                          </p:stCondLst>
                                        </p:cTn>
                                        <p:tgtEl>
                                          <p:spTgt spid="340"/>
                                        </p:tgtEl>
                                        <p:attrNameLst>
                                          <p:attrName>style.visibility</p:attrName>
                                        </p:attrNameLst>
                                      </p:cBhvr>
                                      <p:to>
                                        <p:strVal val="hidden"/>
                                      </p:to>
                                    </p:set>
                                  </p:childTnLst>
                                </p:cTn>
                              </p:par>
                              <p:par>
                                <p:cTn id="831" presetID="1" presetClass="entr" presetSubtype="0" fill="hold" nodeType="withEffect">
                                  <p:stCondLst>
                                    <p:cond delay="0"/>
                                  </p:stCondLst>
                                  <p:childTnLst>
                                    <p:set>
                                      <p:cBhvr>
                                        <p:cTn id="832" dur="1" fill="hold">
                                          <p:stCondLst>
                                            <p:cond delay="0"/>
                                          </p:stCondLst>
                                        </p:cTn>
                                        <p:tgtEl>
                                          <p:spTgt spid="341"/>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presetID="1" presetClass="exit" presetSubtype="0" fill="hold" nodeType="clickEffect">
                                  <p:stCondLst>
                                    <p:cond delay="0"/>
                                  </p:stCondLst>
                                  <p:childTnLst>
                                    <p:set>
                                      <p:cBhvr>
                                        <p:cTn id="836" dur="1" fill="hold">
                                          <p:stCondLst>
                                            <p:cond delay="0"/>
                                          </p:stCondLst>
                                        </p:cTn>
                                        <p:tgtEl>
                                          <p:spTgt spid="341"/>
                                        </p:tgtEl>
                                        <p:attrNameLst>
                                          <p:attrName>style.visibility</p:attrName>
                                        </p:attrNameLst>
                                      </p:cBhvr>
                                      <p:to>
                                        <p:strVal val="hidden"/>
                                      </p:to>
                                    </p:set>
                                  </p:childTnLst>
                                </p:cTn>
                              </p:par>
                              <p:par>
                                <p:cTn id="837" presetID="1" presetClass="entr" presetSubtype="0" fill="hold" nodeType="withEffect">
                                  <p:stCondLst>
                                    <p:cond delay="0"/>
                                  </p:stCondLst>
                                  <p:childTnLst>
                                    <p:set>
                                      <p:cBhvr>
                                        <p:cTn id="838" dur="1" fill="hold">
                                          <p:stCondLst>
                                            <p:cond delay="0"/>
                                          </p:stCondLst>
                                        </p:cTn>
                                        <p:tgtEl>
                                          <p:spTgt spid="342"/>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presetID="1" presetClass="exit" presetSubtype="0" fill="hold" nodeType="clickEffect">
                                  <p:stCondLst>
                                    <p:cond delay="0"/>
                                  </p:stCondLst>
                                  <p:childTnLst>
                                    <p:set>
                                      <p:cBhvr>
                                        <p:cTn id="842" dur="1" fill="hold">
                                          <p:stCondLst>
                                            <p:cond delay="0"/>
                                          </p:stCondLst>
                                        </p:cTn>
                                        <p:tgtEl>
                                          <p:spTgt spid="342"/>
                                        </p:tgtEl>
                                        <p:attrNameLst>
                                          <p:attrName>style.visibility</p:attrName>
                                        </p:attrNameLst>
                                      </p:cBhvr>
                                      <p:to>
                                        <p:strVal val="hidden"/>
                                      </p:to>
                                    </p:set>
                                  </p:childTnLst>
                                </p:cTn>
                              </p:par>
                              <p:par>
                                <p:cTn id="843" presetID="1" presetClass="entr" presetSubtype="0" fill="hold" nodeType="withEffect">
                                  <p:stCondLst>
                                    <p:cond delay="0"/>
                                  </p:stCondLst>
                                  <p:childTnLst>
                                    <p:set>
                                      <p:cBhvr>
                                        <p:cTn id="844" dur="1" fill="hold">
                                          <p:stCondLst>
                                            <p:cond delay="0"/>
                                          </p:stCondLst>
                                        </p:cTn>
                                        <p:tgtEl>
                                          <p:spTgt spid="343"/>
                                        </p:tgtEl>
                                        <p:attrNameLst>
                                          <p:attrName>style.visibility</p:attrName>
                                        </p:attrNameLst>
                                      </p:cBhvr>
                                      <p:to>
                                        <p:strVal val="visible"/>
                                      </p:to>
                                    </p:set>
                                  </p:childTnLst>
                                </p:cTn>
                              </p:par>
                            </p:childTnLst>
                          </p:cTn>
                        </p:par>
                      </p:childTnLst>
                    </p:cTn>
                  </p:par>
                  <p:par>
                    <p:cTn id="845" fill="hold">
                      <p:stCondLst>
                        <p:cond delay="indefinite"/>
                      </p:stCondLst>
                      <p:childTnLst>
                        <p:par>
                          <p:cTn id="846" fill="hold">
                            <p:stCondLst>
                              <p:cond delay="0"/>
                            </p:stCondLst>
                            <p:childTnLst>
                              <p:par>
                                <p:cTn id="847" presetID="1" presetClass="exit" presetSubtype="0" fill="hold" nodeType="clickEffect">
                                  <p:stCondLst>
                                    <p:cond delay="0"/>
                                  </p:stCondLst>
                                  <p:childTnLst>
                                    <p:set>
                                      <p:cBhvr>
                                        <p:cTn id="848" dur="1" fill="hold">
                                          <p:stCondLst>
                                            <p:cond delay="0"/>
                                          </p:stCondLst>
                                        </p:cTn>
                                        <p:tgtEl>
                                          <p:spTgt spid="343"/>
                                        </p:tgtEl>
                                        <p:attrNameLst>
                                          <p:attrName>style.visibility</p:attrName>
                                        </p:attrNameLst>
                                      </p:cBhvr>
                                      <p:to>
                                        <p:strVal val="hidden"/>
                                      </p:to>
                                    </p:set>
                                  </p:childTnLst>
                                </p:cTn>
                              </p:par>
                              <p:par>
                                <p:cTn id="849" presetID="1" presetClass="entr" presetSubtype="0" fill="hold" nodeType="withEffect">
                                  <p:stCondLst>
                                    <p:cond delay="0"/>
                                  </p:stCondLst>
                                  <p:childTnLst>
                                    <p:set>
                                      <p:cBhvr>
                                        <p:cTn id="850" dur="1" fill="hold">
                                          <p:stCondLst>
                                            <p:cond delay="0"/>
                                          </p:stCondLst>
                                        </p:cTn>
                                        <p:tgtEl>
                                          <p:spTgt spid="344"/>
                                        </p:tgtEl>
                                        <p:attrNameLst>
                                          <p:attrName>style.visibility</p:attrName>
                                        </p:attrNameLst>
                                      </p:cBhvr>
                                      <p:to>
                                        <p:strVal val="visible"/>
                                      </p:to>
                                    </p:set>
                                  </p:childTnLst>
                                </p:cTn>
                              </p:par>
                            </p:childTnLst>
                          </p:cTn>
                        </p:par>
                      </p:childTnLst>
                    </p:cTn>
                  </p:par>
                  <p:par>
                    <p:cTn id="851" fill="hold">
                      <p:stCondLst>
                        <p:cond delay="indefinite"/>
                      </p:stCondLst>
                      <p:childTnLst>
                        <p:par>
                          <p:cTn id="852" fill="hold">
                            <p:stCondLst>
                              <p:cond delay="0"/>
                            </p:stCondLst>
                            <p:childTnLst>
                              <p:par>
                                <p:cTn id="853" presetID="1" presetClass="exit" presetSubtype="0" fill="hold" nodeType="clickEffect">
                                  <p:stCondLst>
                                    <p:cond delay="0"/>
                                  </p:stCondLst>
                                  <p:childTnLst>
                                    <p:set>
                                      <p:cBhvr>
                                        <p:cTn id="854" dur="1" fill="hold">
                                          <p:stCondLst>
                                            <p:cond delay="0"/>
                                          </p:stCondLst>
                                        </p:cTn>
                                        <p:tgtEl>
                                          <p:spTgt spid="344"/>
                                        </p:tgtEl>
                                        <p:attrNameLst>
                                          <p:attrName>style.visibility</p:attrName>
                                        </p:attrNameLst>
                                      </p:cBhvr>
                                      <p:to>
                                        <p:strVal val="hidden"/>
                                      </p:to>
                                    </p:set>
                                  </p:childTnLst>
                                </p:cTn>
                              </p:par>
                              <p:par>
                                <p:cTn id="855" presetID="1" presetClass="entr" presetSubtype="0" fill="hold" nodeType="withEffect">
                                  <p:stCondLst>
                                    <p:cond delay="0"/>
                                  </p:stCondLst>
                                  <p:childTnLst>
                                    <p:set>
                                      <p:cBhvr>
                                        <p:cTn id="856" dur="1" fill="hold">
                                          <p:stCondLst>
                                            <p:cond delay="0"/>
                                          </p:stCondLst>
                                        </p:cTn>
                                        <p:tgtEl>
                                          <p:spTgt spid="346"/>
                                        </p:tgtEl>
                                        <p:attrNameLst>
                                          <p:attrName>style.visibility</p:attrName>
                                        </p:attrNameLst>
                                      </p:cBhvr>
                                      <p:to>
                                        <p:strVal val="visible"/>
                                      </p:to>
                                    </p:set>
                                  </p:childTnLst>
                                </p:cTn>
                              </p:par>
                              <p:par>
                                <p:cTn id="857" presetID="1" presetClass="entr" presetSubtype="0" fill="hold" nodeType="withEffect">
                                  <p:stCondLst>
                                    <p:cond delay="0"/>
                                  </p:stCondLst>
                                  <p:childTnLst>
                                    <p:set>
                                      <p:cBhvr>
                                        <p:cTn id="858" dur="1" fill="hold">
                                          <p:stCondLst>
                                            <p:cond delay="0"/>
                                          </p:stCondLst>
                                        </p:cTn>
                                        <p:tgtEl>
                                          <p:spTgt spid="335"/>
                                        </p:tgtEl>
                                        <p:attrNameLst>
                                          <p:attrName>style.visibility</p:attrName>
                                        </p:attrNameLst>
                                      </p:cBhvr>
                                      <p:to>
                                        <p:strVal val="visible"/>
                                      </p:to>
                                    </p:set>
                                  </p:childTnLst>
                                </p:cTn>
                              </p:par>
                            </p:childTnLst>
                          </p:cTn>
                        </p:par>
                      </p:childTnLst>
                    </p:cTn>
                  </p:par>
                  <p:par>
                    <p:cTn id="859" fill="hold">
                      <p:stCondLst>
                        <p:cond delay="indefinite"/>
                      </p:stCondLst>
                      <p:childTnLst>
                        <p:par>
                          <p:cTn id="860" fill="hold">
                            <p:stCondLst>
                              <p:cond delay="0"/>
                            </p:stCondLst>
                            <p:childTnLst>
                              <p:par>
                                <p:cTn id="861" presetID="1" presetClass="exit" presetSubtype="0" fill="hold" nodeType="clickEffect">
                                  <p:stCondLst>
                                    <p:cond delay="0"/>
                                  </p:stCondLst>
                                  <p:childTnLst>
                                    <p:set>
                                      <p:cBhvr>
                                        <p:cTn id="862" dur="1" fill="hold">
                                          <p:stCondLst>
                                            <p:cond delay="0"/>
                                          </p:stCondLst>
                                        </p:cTn>
                                        <p:tgtEl>
                                          <p:spTgt spid="335"/>
                                        </p:tgtEl>
                                        <p:attrNameLst>
                                          <p:attrName>style.visibility</p:attrName>
                                        </p:attrNameLst>
                                      </p:cBhvr>
                                      <p:to>
                                        <p:strVal val="hidden"/>
                                      </p:to>
                                    </p:set>
                                  </p:childTnLst>
                                </p:cTn>
                              </p:par>
                              <p:par>
                                <p:cTn id="863" presetID="1" presetClass="entr" presetSubtype="0" fill="hold" nodeType="withEffect">
                                  <p:stCondLst>
                                    <p:cond delay="0"/>
                                  </p:stCondLst>
                                  <p:childTnLst>
                                    <p:set>
                                      <p:cBhvr>
                                        <p:cTn id="864" dur="1" fill="hold">
                                          <p:stCondLst>
                                            <p:cond delay="0"/>
                                          </p:stCondLst>
                                        </p:cTn>
                                        <p:tgtEl>
                                          <p:spTgt spid="336"/>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presetID="1" presetClass="exit" presetSubtype="0" fill="hold" nodeType="clickEffect">
                                  <p:stCondLst>
                                    <p:cond delay="0"/>
                                  </p:stCondLst>
                                  <p:childTnLst>
                                    <p:set>
                                      <p:cBhvr>
                                        <p:cTn id="868" dur="1" fill="hold">
                                          <p:stCondLst>
                                            <p:cond delay="0"/>
                                          </p:stCondLst>
                                        </p:cTn>
                                        <p:tgtEl>
                                          <p:spTgt spid="336"/>
                                        </p:tgtEl>
                                        <p:attrNameLst>
                                          <p:attrName>style.visibility</p:attrName>
                                        </p:attrNameLst>
                                      </p:cBhvr>
                                      <p:to>
                                        <p:strVal val="hidden"/>
                                      </p:to>
                                    </p:set>
                                  </p:childTnLst>
                                </p:cTn>
                              </p:par>
                              <p:par>
                                <p:cTn id="869" presetID="1" presetClass="entr" presetSubtype="0" fill="hold" nodeType="withEffect">
                                  <p:stCondLst>
                                    <p:cond delay="0"/>
                                  </p:stCondLst>
                                  <p:childTnLst>
                                    <p:set>
                                      <p:cBhvr>
                                        <p:cTn id="870" dur="1" fill="hold">
                                          <p:stCondLst>
                                            <p:cond delay="0"/>
                                          </p:stCondLst>
                                        </p:cTn>
                                        <p:tgtEl>
                                          <p:spTgt spid="337"/>
                                        </p:tgtEl>
                                        <p:attrNameLst>
                                          <p:attrName>style.visibility</p:attrName>
                                        </p:attrNameLst>
                                      </p:cBhvr>
                                      <p:to>
                                        <p:strVal val="visible"/>
                                      </p:to>
                                    </p:set>
                                  </p:childTnLst>
                                </p:cTn>
                              </p:par>
                            </p:childTnLst>
                          </p:cTn>
                        </p:par>
                      </p:childTnLst>
                    </p:cTn>
                  </p:par>
                  <p:par>
                    <p:cTn id="871" fill="hold">
                      <p:stCondLst>
                        <p:cond delay="indefinite"/>
                      </p:stCondLst>
                      <p:childTnLst>
                        <p:par>
                          <p:cTn id="872" fill="hold">
                            <p:stCondLst>
                              <p:cond delay="0"/>
                            </p:stCondLst>
                            <p:childTnLst>
                              <p:par>
                                <p:cTn id="873" presetID="1" presetClass="exit" presetSubtype="0" fill="hold" nodeType="clickEffect">
                                  <p:stCondLst>
                                    <p:cond delay="0"/>
                                  </p:stCondLst>
                                  <p:childTnLst>
                                    <p:set>
                                      <p:cBhvr>
                                        <p:cTn id="874" dur="1" fill="hold">
                                          <p:stCondLst>
                                            <p:cond delay="0"/>
                                          </p:stCondLst>
                                        </p:cTn>
                                        <p:tgtEl>
                                          <p:spTgt spid="337"/>
                                        </p:tgtEl>
                                        <p:attrNameLst>
                                          <p:attrName>style.visibility</p:attrName>
                                        </p:attrNameLst>
                                      </p:cBhvr>
                                      <p:to>
                                        <p:strVal val="hidden"/>
                                      </p:to>
                                    </p:set>
                                  </p:childTnLst>
                                </p:cTn>
                              </p:par>
                              <p:par>
                                <p:cTn id="875" presetID="1" presetClass="entr" presetSubtype="0" fill="hold" nodeType="withEffect">
                                  <p:stCondLst>
                                    <p:cond delay="0"/>
                                  </p:stCondLst>
                                  <p:childTnLst>
                                    <p:set>
                                      <p:cBhvr>
                                        <p:cTn id="876" dur="1" fill="hold">
                                          <p:stCondLst>
                                            <p:cond delay="0"/>
                                          </p:stCondLst>
                                        </p:cTn>
                                        <p:tgtEl>
                                          <p:spTgt spid="338"/>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presetID="1" presetClass="exit" presetSubtype="0" fill="hold" nodeType="clickEffect">
                                  <p:stCondLst>
                                    <p:cond delay="0"/>
                                  </p:stCondLst>
                                  <p:childTnLst>
                                    <p:set>
                                      <p:cBhvr>
                                        <p:cTn id="880" dur="1" fill="hold">
                                          <p:stCondLst>
                                            <p:cond delay="0"/>
                                          </p:stCondLst>
                                        </p:cTn>
                                        <p:tgtEl>
                                          <p:spTgt spid="338"/>
                                        </p:tgtEl>
                                        <p:attrNameLst>
                                          <p:attrName>style.visibility</p:attrName>
                                        </p:attrNameLst>
                                      </p:cBhvr>
                                      <p:to>
                                        <p:strVal val="hidden"/>
                                      </p:to>
                                    </p:set>
                                  </p:childTnLst>
                                </p:cTn>
                              </p:par>
                              <p:par>
                                <p:cTn id="881" presetID="1" presetClass="entr" presetSubtype="0" fill="hold" nodeType="withEffect">
                                  <p:stCondLst>
                                    <p:cond delay="0"/>
                                  </p:stCondLst>
                                  <p:childTnLst>
                                    <p:set>
                                      <p:cBhvr>
                                        <p:cTn id="882" dur="1" fill="hold">
                                          <p:stCondLst>
                                            <p:cond delay="0"/>
                                          </p:stCondLst>
                                        </p:cTn>
                                        <p:tgtEl>
                                          <p:spTgt spid="339"/>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presetID="1" presetClass="exit" presetSubtype="0" fill="hold" nodeType="clickEffect">
                                  <p:stCondLst>
                                    <p:cond delay="0"/>
                                  </p:stCondLst>
                                  <p:childTnLst>
                                    <p:set>
                                      <p:cBhvr>
                                        <p:cTn id="886" dur="1" fill="hold">
                                          <p:stCondLst>
                                            <p:cond delay="0"/>
                                          </p:stCondLst>
                                        </p:cTn>
                                        <p:tgtEl>
                                          <p:spTgt spid="339"/>
                                        </p:tgtEl>
                                        <p:attrNameLst>
                                          <p:attrName>style.visibility</p:attrName>
                                        </p:attrNameLst>
                                      </p:cBhvr>
                                      <p:to>
                                        <p:strVal val="hidden"/>
                                      </p:to>
                                    </p:set>
                                  </p:childTnLst>
                                </p:cTn>
                              </p:par>
                              <p:par>
                                <p:cTn id="887" presetID="1" presetClass="entr" presetSubtype="0" fill="hold" nodeType="withEffect">
                                  <p:stCondLst>
                                    <p:cond delay="0"/>
                                  </p:stCondLst>
                                  <p:childTnLst>
                                    <p:set>
                                      <p:cBhvr>
                                        <p:cTn id="888" dur="1" fill="hold">
                                          <p:stCondLst>
                                            <p:cond delay="0"/>
                                          </p:stCondLst>
                                        </p:cTn>
                                        <p:tgtEl>
                                          <p:spTgt spid="340"/>
                                        </p:tgtEl>
                                        <p:attrNameLst>
                                          <p:attrName>style.visibility</p:attrName>
                                        </p:attrNameLst>
                                      </p:cBhvr>
                                      <p:to>
                                        <p:strVal val="visible"/>
                                      </p:to>
                                    </p:set>
                                  </p:childTnLst>
                                </p:cTn>
                              </p:par>
                            </p:childTnLst>
                          </p:cTn>
                        </p:par>
                      </p:childTnLst>
                    </p:cTn>
                  </p:par>
                  <p:par>
                    <p:cTn id="889" fill="hold">
                      <p:stCondLst>
                        <p:cond delay="indefinite"/>
                      </p:stCondLst>
                      <p:childTnLst>
                        <p:par>
                          <p:cTn id="890" fill="hold">
                            <p:stCondLst>
                              <p:cond delay="0"/>
                            </p:stCondLst>
                            <p:childTnLst>
                              <p:par>
                                <p:cTn id="891" presetID="1" presetClass="exit" presetSubtype="0" fill="hold" nodeType="clickEffect">
                                  <p:stCondLst>
                                    <p:cond delay="0"/>
                                  </p:stCondLst>
                                  <p:childTnLst>
                                    <p:set>
                                      <p:cBhvr>
                                        <p:cTn id="892" dur="1" fill="hold">
                                          <p:stCondLst>
                                            <p:cond delay="0"/>
                                          </p:stCondLst>
                                        </p:cTn>
                                        <p:tgtEl>
                                          <p:spTgt spid="340"/>
                                        </p:tgtEl>
                                        <p:attrNameLst>
                                          <p:attrName>style.visibility</p:attrName>
                                        </p:attrNameLst>
                                      </p:cBhvr>
                                      <p:to>
                                        <p:strVal val="hidden"/>
                                      </p:to>
                                    </p:set>
                                  </p:childTnLst>
                                </p:cTn>
                              </p:par>
                              <p:par>
                                <p:cTn id="893" presetID="1" presetClass="entr" presetSubtype="0" fill="hold" nodeType="withEffect">
                                  <p:stCondLst>
                                    <p:cond delay="0"/>
                                  </p:stCondLst>
                                  <p:childTnLst>
                                    <p:set>
                                      <p:cBhvr>
                                        <p:cTn id="894" dur="1" fill="hold">
                                          <p:stCondLst>
                                            <p:cond delay="0"/>
                                          </p:stCondLst>
                                        </p:cTn>
                                        <p:tgtEl>
                                          <p:spTgt spid="341"/>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presetID="1" presetClass="exit" presetSubtype="0" fill="hold" nodeType="clickEffect">
                                  <p:stCondLst>
                                    <p:cond delay="0"/>
                                  </p:stCondLst>
                                  <p:childTnLst>
                                    <p:set>
                                      <p:cBhvr>
                                        <p:cTn id="898" dur="1" fill="hold">
                                          <p:stCondLst>
                                            <p:cond delay="0"/>
                                          </p:stCondLst>
                                        </p:cTn>
                                        <p:tgtEl>
                                          <p:spTgt spid="341"/>
                                        </p:tgtEl>
                                        <p:attrNameLst>
                                          <p:attrName>style.visibility</p:attrName>
                                        </p:attrNameLst>
                                      </p:cBhvr>
                                      <p:to>
                                        <p:strVal val="hidden"/>
                                      </p:to>
                                    </p:set>
                                  </p:childTnLst>
                                </p:cTn>
                              </p:par>
                              <p:par>
                                <p:cTn id="899" presetID="1" presetClass="entr" presetSubtype="0" fill="hold" nodeType="withEffect">
                                  <p:stCondLst>
                                    <p:cond delay="0"/>
                                  </p:stCondLst>
                                  <p:childTnLst>
                                    <p:set>
                                      <p:cBhvr>
                                        <p:cTn id="900" dur="1" fill="hold">
                                          <p:stCondLst>
                                            <p:cond delay="0"/>
                                          </p:stCondLst>
                                        </p:cTn>
                                        <p:tgtEl>
                                          <p:spTgt spid="342"/>
                                        </p:tgtEl>
                                        <p:attrNameLst>
                                          <p:attrName>style.visibility</p:attrName>
                                        </p:attrNameLst>
                                      </p:cBhvr>
                                      <p:to>
                                        <p:strVal val="visible"/>
                                      </p:to>
                                    </p:set>
                                  </p:childTnLst>
                                </p:cTn>
                              </p:par>
                            </p:childTnLst>
                          </p:cTn>
                        </p:par>
                      </p:childTnLst>
                    </p:cTn>
                  </p:par>
                  <p:par>
                    <p:cTn id="901" fill="hold">
                      <p:stCondLst>
                        <p:cond delay="indefinite"/>
                      </p:stCondLst>
                      <p:childTnLst>
                        <p:par>
                          <p:cTn id="902" fill="hold">
                            <p:stCondLst>
                              <p:cond delay="0"/>
                            </p:stCondLst>
                            <p:childTnLst>
                              <p:par>
                                <p:cTn id="903" presetID="1" presetClass="exit" presetSubtype="0" fill="hold" nodeType="clickEffect">
                                  <p:stCondLst>
                                    <p:cond delay="0"/>
                                  </p:stCondLst>
                                  <p:childTnLst>
                                    <p:set>
                                      <p:cBhvr>
                                        <p:cTn id="904" dur="1" fill="hold">
                                          <p:stCondLst>
                                            <p:cond delay="0"/>
                                          </p:stCondLst>
                                        </p:cTn>
                                        <p:tgtEl>
                                          <p:spTgt spid="342"/>
                                        </p:tgtEl>
                                        <p:attrNameLst>
                                          <p:attrName>style.visibility</p:attrName>
                                        </p:attrNameLst>
                                      </p:cBhvr>
                                      <p:to>
                                        <p:strVal val="hidden"/>
                                      </p:to>
                                    </p:set>
                                  </p:childTnLst>
                                </p:cTn>
                              </p:par>
                              <p:par>
                                <p:cTn id="905" presetID="1" presetClass="entr" presetSubtype="0" fill="hold" nodeType="withEffect">
                                  <p:stCondLst>
                                    <p:cond delay="0"/>
                                  </p:stCondLst>
                                  <p:childTnLst>
                                    <p:set>
                                      <p:cBhvr>
                                        <p:cTn id="906" dur="1" fill="hold">
                                          <p:stCondLst>
                                            <p:cond delay="0"/>
                                          </p:stCondLst>
                                        </p:cTn>
                                        <p:tgtEl>
                                          <p:spTgt spid="343"/>
                                        </p:tgtEl>
                                        <p:attrNameLst>
                                          <p:attrName>style.visibility</p:attrName>
                                        </p:attrNameLst>
                                      </p:cBhvr>
                                      <p:to>
                                        <p:strVal val="visible"/>
                                      </p:to>
                                    </p:set>
                                  </p:childTnLst>
                                </p:cTn>
                              </p:par>
                            </p:childTnLst>
                          </p:cTn>
                        </p:par>
                      </p:childTnLst>
                    </p:cTn>
                  </p:par>
                  <p:par>
                    <p:cTn id="907" fill="hold">
                      <p:stCondLst>
                        <p:cond delay="indefinite"/>
                      </p:stCondLst>
                      <p:childTnLst>
                        <p:par>
                          <p:cTn id="908" fill="hold">
                            <p:stCondLst>
                              <p:cond delay="0"/>
                            </p:stCondLst>
                            <p:childTnLst>
                              <p:par>
                                <p:cTn id="909" presetID="1" presetClass="exit" presetSubtype="0" fill="hold" nodeType="clickEffect">
                                  <p:stCondLst>
                                    <p:cond delay="0"/>
                                  </p:stCondLst>
                                  <p:childTnLst>
                                    <p:set>
                                      <p:cBhvr>
                                        <p:cTn id="910" dur="1" fill="hold">
                                          <p:stCondLst>
                                            <p:cond delay="0"/>
                                          </p:stCondLst>
                                        </p:cTn>
                                        <p:tgtEl>
                                          <p:spTgt spid="343"/>
                                        </p:tgtEl>
                                        <p:attrNameLst>
                                          <p:attrName>style.visibility</p:attrName>
                                        </p:attrNameLst>
                                      </p:cBhvr>
                                      <p:to>
                                        <p:strVal val="hidden"/>
                                      </p:to>
                                    </p:set>
                                  </p:childTnLst>
                                </p:cTn>
                              </p:par>
                              <p:par>
                                <p:cTn id="911" presetID="1" presetClass="entr" presetSubtype="0" fill="hold" nodeType="withEffect">
                                  <p:stCondLst>
                                    <p:cond delay="0"/>
                                  </p:stCondLst>
                                  <p:childTnLst>
                                    <p:set>
                                      <p:cBhvr>
                                        <p:cTn id="912" dur="1" fill="hold">
                                          <p:stCondLst>
                                            <p:cond delay="0"/>
                                          </p:stCondLst>
                                        </p:cTn>
                                        <p:tgtEl>
                                          <p:spTgt spid="344"/>
                                        </p:tgtEl>
                                        <p:attrNameLst>
                                          <p:attrName>style.visibility</p:attrName>
                                        </p:attrNameLst>
                                      </p:cBhvr>
                                      <p:to>
                                        <p:strVal val="visible"/>
                                      </p:to>
                                    </p:set>
                                  </p:childTnLst>
                                </p:cTn>
                              </p:par>
                            </p:childTnLst>
                          </p:cTn>
                        </p:par>
                      </p:childTnLst>
                    </p:cTn>
                  </p:par>
                  <p:par>
                    <p:cTn id="913" fill="hold">
                      <p:stCondLst>
                        <p:cond delay="indefinite"/>
                      </p:stCondLst>
                      <p:childTnLst>
                        <p:par>
                          <p:cTn id="914" fill="hold">
                            <p:stCondLst>
                              <p:cond delay="0"/>
                            </p:stCondLst>
                            <p:childTnLst>
                              <p:par>
                                <p:cTn id="915" presetID="1" presetClass="exit" presetSubtype="0" fill="hold" nodeType="clickEffect">
                                  <p:stCondLst>
                                    <p:cond delay="0"/>
                                  </p:stCondLst>
                                  <p:childTnLst>
                                    <p:set>
                                      <p:cBhvr>
                                        <p:cTn id="916" dur="1" fill="hold">
                                          <p:stCondLst>
                                            <p:cond delay="0"/>
                                          </p:stCondLst>
                                        </p:cTn>
                                        <p:tgtEl>
                                          <p:spTgt spid="346"/>
                                        </p:tgtEl>
                                        <p:attrNameLst>
                                          <p:attrName>style.visibility</p:attrName>
                                        </p:attrNameLst>
                                      </p:cBhvr>
                                      <p:to>
                                        <p:strVal val="hidden"/>
                                      </p:to>
                                    </p:set>
                                  </p:childTnLst>
                                </p:cTn>
                              </p:par>
                              <p:par>
                                <p:cTn id="917" presetID="1" presetClass="exit" presetSubtype="0" fill="hold" nodeType="withEffect">
                                  <p:stCondLst>
                                    <p:cond delay="0"/>
                                  </p:stCondLst>
                                  <p:childTnLst>
                                    <p:set>
                                      <p:cBhvr>
                                        <p:cTn id="918" dur="1" fill="hold">
                                          <p:stCondLst>
                                            <p:cond delay="0"/>
                                          </p:stCondLst>
                                        </p:cTn>
                                        <p:tgtEl>
                                          <p:spTgt spid="344"/>
                                        </p:tgtEl>
                                        <p:attrNameLst>
                                          <p:attrName>style.visibility</p:attrName>
                                        </p:attrNameLst>
                                      </p:cBhvr>
                                      <p:to>
                                        <p:strVal val="hidden"/>
                                      </p:to>
                                    </p:set>
                                  </p:childTnLst>
                                </p:cTn>
                              </p:par>
                              <p:par>
                                <p:cTn id="919" presetID="1" presetClass="entr" presetSubtype="0" fill="hold" nodeType="withEffect">
                                  <p:stCondLst>
                                    <p:cond delay="0"/>
                                  </p:stCondLst>
                                  <p:childTnLst>
                                    <p:set>
                                      <p:cBhvr>
                                        <p:cTn id="920" dur="1" fill="hold">
                                          <p:stCondLst>
                                            <p:cond delay="0"/>
                                          </p:stCondLst>
                                        </p:cTn>
                                        <p:tgtEl>
                                          <p:spTgt spid="347"/>
                                        </p:tgtEl>
                                        <p:attrNameLst>
                                          <p:attrName>style.visibility</p:attrName>
                                        </p:attrNameLst>
                                      </p:cBhvr>
                                      <p:to>
                                        <p:strVal val="visible"/>
                                      </p:to>
                                    </p:set>
                                  </p:childTnLst>
                                </p:cTn>
                              </p:par>
                              <p:par>
                                <p:cTn id="921" presetID="1" presetClass="entr" presetSubtype="0" fill="hold" nodeType="withEffect">
                                  <p:stCondLst>
                                    <p:cond delay="0"/>
                                  </p:stCondLst>
                                  <p:childTnLst>
                                    <p:set>
                                      <p:cBhvr>
                                        <p:cTn id="922" dur="1" fill="hold">
                                          <p:stCondLst>
                                            <p:cond delay="0"/>
                                          </p:stCondLst>
                                        </p:cTn>
                                        <p:tgtEl>
                                          <p:spTgt spid="335"/>
                                        </p:tgtEl>
                                        <p:attrNameLst>
                                          <p:attrName>style.visibility</p:attrName>
                                        </p:attrNameLst>
                                      </p:cBhvr>
                                      <p:to>
                                        <p:strVal val="visible"/>
                                      </p:to>
                                    </p:set>
                                  </p:childTnLst>
                                </p:cTn>
                              </p:par>
                            </p:childTnLst>
                          </p:cTn>
                        </p:par>
                      </p:childTnLst>
                    </p:cTn>
                  </p:par>
                  <p:par>
                    <p:cTn id="923" fill="hold">
                      <p:stCondLst>
                        <p:cond delay="indefinite"/>
                      </p:stCondLst>
                      <p:childTnLst>
                        <p:par>
                          <p:cTn id="924" fill="hold">
                            <p:stCondLst>
                              <p:cond delay="0"/>
                            </p:stCondLst>
                            <p:childTnLst>
                              <p:par>
                                <p:cTn id="925" presetID="1" presetClass="exit" presetSubtype="0" fill="hold" nodeType="clickEffect">
                                  <p:stCondLst>
                                    <p:cond delay="0"/>
                                  </p:stCondLst>
                                  <p:childTnLst>
                                    <p:set>
                                      <p:cBhvr>
                                        <p:cTn id="926" dur="1" fill="hold">
                                          <p:stCondLst>
                                            <p:cond delay="0"/>
                                          </p:stCondLst>
                                        </p:cTn>
                                        <p:tgtEl>
                                          <p:spTgt spid="335"/>
                                        </p:tgtEl>
                                        <p:attrNameLst>
                                          <p:attrName>style.visibility</p:attrName>
                                        </p:attrNameLst>
                                      </p:cBhvr>
                                      <p:to>
                                        <p:strVal val="hidden"/>
                                      </p:to>
                                    </p:set>
                                  </p:childTnLst>
                                </p:cTn>
                              </p:par>
                              <p:par>
                                <p:cTn id="927" presetID="1" presetClass="entr" presetSubtype="0" fill="hold" nodeType="withEffect">
                                  <p:stCondLst>
                                    <p:cond delay="0"/>
                                  </p:stCondLst>
                                  <p:childTnLst>
                                    <p:set>
                                      <p:cBhvr>
                                        <p:cTn id="928" dur="1" fill="hold">
                                          <p:stCondLst>
                                            <p:cond delay="0"/>
                                          </p:stCondLst>
                                        </p:cTn>
                                        <p:tgtEl>
                                          <p:spTgt spid="336"/>
                                        </p:tgtEl>
                                        <p:attrNameLst>
                                          <p:attrName>style.visibility</p:attrName>
                                        </p:attrNameLst>
                                      </p:cBhvr>
                                      <p:to>
                                        <p:strVal val="visible"/>
                                      </p:to>
                                    </p:set>
                                  </p:childTnLst>
                                </p:cTn>
                              </p:par>
                            </p:childTnLst>
                          </p:cTn>
                        </p:par>
                      </p:childTnLst>
                    </p:cTn>
                  </p:par>
                  <p:par>
                    <p:cTn id="929" fill="hold">
                      <p:stCondLst>
                        <p:cond delay="indefinite"/>
                      </p:stCondLst>
                      <p:childTnLst>
                        <p:par>
                          <p:cTn id="930" fill="hold">
                            <p:stCondLst>
                              <p:cond delay="0"/>
                            </p:stCondLst>
                            <p:childTnLst>
                              <p:par>
                                <p:cTn id="931" presetID="1" presetClass="exit" presetSubtype="0" fill="hold" nodeType="clickEffect">
                                  <p:stCondLst>
                                    <p:cond delay="0"/>
                                  </p:stCondLst>
                                  <p:childTnLst>
                                    <p:set>
                                      <p:cBhvr>
                                        <p:cTn id="932" dur="1" fill="hold">
                                          <p:stCondLst>
                                            <p:cond delay="0"/>
                                          </p:stCondLst>
                                        </p:cTn>
                                        <p:tgtEl>
                                          <p:spTgt spid="336"/>
                                        </p:tgtEl>
                                        <p:attrNameLst>
                                          <p:attrName>style.visibility</p:attrName>
                                        </p:attrNameLst>
                                      </p:cBhvr>
                                      <p:to>
                                        <p:strVal val="hidden"/>
                                      </p:to>
                                    </p:set>
                                  </p:childTnLst>
                                </p:cTn>
                              </p:par>
                              <p:par>
                                <p:cTn id="933" presetID="1" presetClass="entr" presetSubtype="0" fill="hold" nodeType="withEffect">
                                  <p:stCondLst>
                                    <p:cond delay="0"/>
                                  </p:stCondLst>
                                  <p:childTnLst>
                                    <p:set>
                                      <p:cBhvr>
                                        <p:cTn id="934" dur="1" fill="hold">
                                          <p:stCondLst>
                                            <p:cond delay="0"/>
                                          </p:stCondLst>
                                        </p:cTn>
                                        <p:tgtEl>
                                          <p:spTgt spid="337"/>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presetID="1" presetClass="exit" presetSubtype="0" fill="hold" nodeType="clickEffect">
                                  <p:stCondLst>
                                    <p:cond delay="0"/>
                                  </p:stCondLst>
                                  <p:childTnLst>
                                    <p:set>
                                      <p:cBhvr>
                                        <p:cTn id="938" dur="1" fill="hold">
                                          <p:stCondLst>
                                            <p:cond delay="0"/>
                                          </p:stCondLst>
                                        </p:cTn>
                                        <p:tgtEl>
                                          <p:spTgt spid="337"/>
                                        </p:tgtEl>
                                        <p:attrNameLst>
                                          <p:attrName>style.visibility</p:attrName>
                                        </p:attrNameLst>
                                      </p:cBhvr>
                                      <p:to>
                                        <p:strVal val="hidden"/>
                                      </p:to>
                                    </p:set>
                                  </p:childTnLst>
                                </p:cTn>
                              </p:par>
                              <p:par>
                                <p:cTn id="939" presetID="1" presetClass="entr" presetSubtype="0" fill="hold" nodeType="withEffect">
                                  <p:stCondLst>
                                    <p:cond delay="0"/>
                                  </p:stCondLst>
                                  <p:childTnLst>
                                    <p:set>
                                      <p:cBhvr>
                                        <p:cTn id="940" dur="1" fill="hold">
                                          <p:stCondLst>
                                            <p:cond delay="0"/>
                                          </p:stCondLst>
                                        </p:cTn>
                                        <p:tgtEl>
                                          <p:spTgt spid="338"/>
                                        </p:tgtEl>
                                        <p:attrNameLst>
                                          <p:attrName>style.visibility</p:attrName>
                                        </p:attrNameLst>
                                      </p:cBhvr>
                                      <p:to>
                                        <p:strVal val="visible"/>
                                      </p:to>
                                    </p:set>
                                  </p:childTnLst>
                                </p:cTn>
                              </p:par>
                            </p:childTnLst>
                          </p:cTn>
                        </p:par>
                      </p:childTnLst>
                    </p:cTn>
                  </p:par>
                  <p:par>
                    <p:cTn id="941" fill="hold">
                      <p:stCondLst>
                        <p:cond delay="indefinite"/>
                      </p:stCondLst>
                      <p:childTnLst>
                        <p:par>
                          <p:cTn id="942" fill="hold">
                            <p:stCondLst>
                              <p:cond delay="0"/>
                            </p:stCondLst>
                            <p:childTnLst>
                              <p:par>
                                <p:cTn id="943" presetID="1" presetClass="exit" presetSubtype="0" fill="hold" nodeType="clickEffect">
                                  <p:stCondLst>
                                    <p:cond delay="0"/>
                                  </p:stCondLst>
                                  <p:childTnLst>
                                    <p:set>
                                      <p:cBhvr>
                                        <p:cTn id="944" dur="1" fill="hold">
                                          <p:stCondLst>
                                            <p:cond delay="0"/>
                                          </p:stCondLst>
                                        </p:cTn>
                                        <p:tgtEl>
                                          <p:spTgt spid="338"/>
                                        </p:tgtEl>
                                        <p:attrNameLst>
                                          <p:attrName>style.visibility</p:attrName>
                                        </p:attrNameLst>
                                      </p:cBhvr>
                                      <p:to>
                                        <p:strVal val="hidden"/>
                                      </p:to>
                                    </p:set>
                                  </p:childTnLst>
                                </p:cTn>
                              </p:par>
                              <p:par>
                                <p:cTn id="945" presetID="1" presetClass="entr" presetSubtype="0" fill="hold" nodeType="withEffect">
                                  <p:stCondLst>
                                    <p:cond delay="0"/>
                                  </p:stCondLst>
                                  <p:childTnLst>
                                    <p:set>
                                      <p:cBhvr>
                                        <p:cTn id="946" dur="1" fill="hold">
                                          <p:stCondLst>
                                            <p:cond delay="0"/>
                                          </p:stCondLst>
                                        </p:cTn>
                                        <p:tgtEl>
                                          <p:spTgt spid="339"/>
                                        </p:tgtEl>
                                        <p:attrNameLst>
                                          <p:attrName>style.visibility</p:attrName>
                                        </p:attrNameLst>
                                      </p:cBhvr>
                                      <p:to>
                                        <p:strVal val="visible"/>
                                      </p:to>
                                    </p:set>
                                  </p:childTnLst>
                                </p:cTn>
                              </p:par>
                            </p:childTnLst>
                          </p:cTn>
                        </p:par>
                      </p:childTnLst>
                    </p:cTn>
                  </p:par>
                  <p:par>
                    <p:cTn id="947" fill="hold">
                      <p:stCondLst>
                        <p:cond delay="indefinite"/>
                      </p:stCondLst>
                      <p:childTnLst>
                        <p:par>
                          <p:cTn id="948" fill="hold">
                            <p:stCondLst>
                              <p:cond delay="0"/>
                            </p:stCondLst>
                            <p:childTnLst>
                              <p:par>
                                <p:cTn id="949" presetID="1" presetClass="exit" presetSubtype="0" fill="hold" nodeType="clickEffect">
                                  <p:stCondLst>
                                    <p:cond delay="0"/>
                                  </p:stCondLst>
                                  <p:childTnLst>
                                    <p:set>
                                      <p:cBhvr>
                                        <p:cTn id="950" dur="1" fill="hold">
                                          <p:stCondLst>
                                            <p:cond delay="0"/>
                                          </p:stCondLst>
                                        </p:cTn>
                                        <p:tgtEl>
                                          <p:spTgt spid="339"/>
                                        </p:tgtEl>
                                        <p:attrNameLst>
                                          <p:attrName>style.visibility</p:attrName>
                                        </p:attrNameLst>
                                      </p:cBhvr>
                                      <p:to>
                                        <p:strVal val="hidden"/>
                                      </p:to>
                                    </p:set>
                                  </p:childTnLst>
                                </p:cTn>
                              </p:par>
                              <p:par>
                                <p:cTn id="951" presetID="1" presetClass="entr" presetSubtype="0" fill="hold" nodeType="withEffect">
                                  <p:stCondLst>
                                    <p:cond delay="0"/>
                                  </p:stCondLst>
                                  <p:childTnLst>
                                    <p:set>
                                      <p:cBhvr>
                                        <p:cTn id="952" dur="1" fill="hold">
                                          <p:stCondLst>
                                            <p:cond delay="0"/>
                                          </p:stCondLst>
                                        </p:cTn>
                                        <p:tgtEl>
                                          <p:spTgt spid="340"/>
                                        </p:tgtEl>
                                        <p:attrNameLst>
                                          <p:attrName>style.visibility</p:attrName>
                                        </p:attrNameLst>
                                      </p:cBhvr>
                                      <p:to>
                                        <p:strVal val="visible"/>
                                      </p:to>
                                    </p:set>
                                  </p:childTnLst>
                                </p:cTn>
                              </p:par>
                            </p:childTnLst>
                          </p:cTn>
                        </p:par>
                      </p:childTnLst>
                    </p:cTn>
                  </p:par>
                  <p:par>
                    <p:cTn id="953" fill="hold">
                      <p:stCondLst>
                        <p:cond delay="indefinite"/>
                      </p:stCondLst>
                      <p:childTnLst>
                        <p:par>
                          <p:cTn id="954" fill="hold">
                            <p:stCondLst>
                              <p:cond delay="0"/>
                            </p:stCondLst>
                            <p:childTnLst>
                              <p:par>
                                <p:cTn id="955" presetID="1" presetClass="exit" presetSubtype="0" fill="hold" nodeType="clickEffect">
                                  <p:stCondLst>
                                    <p:cond delay="0"/>
                                  </p:stCondLst>
                                  <p:childTnLst>
                                    <p:set>
                                      <p:cBhvr>
                                        <p:cTn id="956" dur="1" fill="hold">
                                          <p:stCondLst>
                                            <p:cond delay="0"/>
                                          </p:stCondLst>
                                        </p:cTn>
                                        <p:tgtEl>
                                          <p:spTgt spid="340"/>
                                        </p:tgtEl>
                                        <p:attrNameLst>
                                          <p:attrName>style.visibility</p:attrName>
                                        </p:attrNameLst>
                                      </p:cBhvr>
                                      <p:to>
                                        <p:strVal val="hidden"/>
                                      </p:to>
                                    </p:set>
                                  </p:childTnLst>
                                </p:cTn>
                              </p:par>
                              <p:par>
                                <p:cTn id="957" presetID="1" presetClass="entr" presetSubtype="0" fill="hold" nodeType="withEffect">
                                  <p:stCondLst>
                                    <p:cond delay="0"/>
                                  </p:stCondLst>
                                  <p:childTnLst>
                                    <p:set>
                                      <p:cBhvr>
                                        <p:cTn id="958" dur="1" fill="hold">
                                          <p:stCondLst>
                                            <p:cond delay="0"/>
                                          </p:stCondLst>
                                        </p:cTn>
                                        <p:tgtEl>
                                          <p:spTgt spid="341"/>
                                        </p:tgtEl>
                                        <p:attrNameLst>
                                          <p:attrName>style.visibility</p:attrName>
                                        </p:attrNameLst>
                                      </p:cBhvr>
                                      <p:to>
                                        <p:strVal val="visible"/>
                                      </p:to>
                                    </p:set>
                                  </p:childTnLst>
                                </p:cTn>
                              </p:par>
                            </p:childTnLst>
                          </p:cTn>
                        </p:par>
                      </p:childTnLst>
                    </p:cTn>
                  </p:par>
                  <p:par>
                    <p:cTn id="959" fill="hold">
                      <p:stCondLst>
                        <p:cond delay="indefinite"/>
                      </p:stCondLst>
                      <p:childTnLst>
                        <p:par>
                          <p:cTn id="960" fill="hold">
                            <p:stCondLst>
                              <p:cond delay="0"/>
                            </p:stCondLst>
                            <p:childTnLst>
                              <p:par>
                                <p:cTn id="961" presetID="1" presetClass="exit" presetSubtype="0" fill="hold" nodeType="clickEffect">
                                  <p:stCondLst>
                                    <p:cond delay="0"/>
                                  </p:stCondLst>
                                  <p:childTnLst>
                                    <p:set>
                                      <p:cBhvr>
                                        <p:cTn id="962" dur="1" fill="hold">
                                          <p:stCondLst>
                                            <p:cond delay="0"/>
                                          </p:stCondLst>
                                        </p:cTn>
                                        <p:tgtEl>
                                          <p:spTgt spid="341"/>
                                        </p:tgtEl>
                                        <p:attrNameLst>
                                          <p:attrName>style.visibility</p:attrName>
                                        </p:attrNameLst>
                                      </p:cBhvr>
                                      <p:to>
                                        <p:strVal val="hidden"/>
                                      </p:to>
                                    </p:set>
                                  </p:childTnLst>
                                </p:cTn>
                              </p:par>
                              <p:par>
                                <p:cTn id="963" presetID="1" presetClass="entr" presetSubtype="0" fill="hold" nodeType="withEffect">
                                  <p:stCondLst>
                                    <p:cond delay="0"/>
                                  </p:stCondLst>
                                  <p:childTnLst>
                                    <p:set>
                                      <p:cBhvr>
                                        <p:cTn id="964" dur="1" fill="hold">
                                          <p:stCondLst>
                                            <p:cond delay="0"/>
                                          </p:stCondLst>
                                        </p:cTn>
                                        <p:tgtEl>
                                          <p:spTgt spid="342"/>
                                        </p:tgtEl>
                                        <p:attrNameLst>
                                          <p:attrName>style.visibility</p:attrName>
                                        </p:attrNameLst>
                                      </p:cBhvr>
                                      <p:to>
                                        <p:strVal val="visible"/>
                                      </p:to>
                                    </p:set>
                                  </p:childTnLst>
                                </p:cTn>
                              </p:par>
                            </p:childTnLst>
                          </p:cTn>
                        </p:par>
                      </p:childTnLst>
                    </p:cTn>
                  </p:par>
                  <p:par>
                    <p:cTn id="965" fill="hold">
                      <p:stCondLst>
                        <p:cond delay="indefinite"/>
                      </p:stCondLst>
                      <p:childTnLst>
                        <p:par>
                          <p:cTn id="966" fill="hold">
                            <p:stCondLst>
                              <p:cond delay="0"/>
                            </p:stCondLst>
                            <p:childTnLst>
                              <p:par>
                                <p:cTn id="967" presetID="1" presetClass="exit" presetSubtype="0" fill="hold" nodeType="clickEffect">
                                  <p:stCondLst>
                                    <p:cond delay="0"/>
                                  </p:stCondLst>
                                  <p:childTnLst>
                                    <p:set>
                                      <p:cBhvr>
                                        <p:cTn id="968" dur="1" fill="hold">
                                          <p:stCondLst>
                                            <p:cond delay="0"/>
                                          </p:stCondLst>
                                        </p:cTn>
                                        <p:tgtEl>
                                          <p:spTgt spid="342"/>
                                        </p:tgtEl>
                                        <p:attrNameLst>
                                          <p:attrName>style.visibility</p:attrName>
                                        </p:attrNameLst>
                                      </p:cBhvr>
                                      <p:to>
                                        <p:strVal val="hidden"/>
                                      </p:to>
                                    </p:set>
                                  </p:childTnLst>
                                </p:cTn>
                              </p:par>
                              <p:par>
                                <p:cTn id="969" presetID="1" presetClass="entr" presetSubtype="0" fill="hold" nodeType="withEffect">
                                  <p:stCondLst>
                                    <p:cond delay="0"/>
                                  </p:stCondLst>
                                  <p:childTnLst>
                                    <p:set>
                                      <p:cBhvr>
                                        <p:cTn id="970" dur="1" fill="hold">
                                          <p:stCondLst>
                                            <p:cond delay="0"/>
                                          </p:stCondLst>
                                        </p:cTn>
                                        <p:tgtEl>
                                          <p:spTgt spid="343"/>
                                        </p:tgtEl>
                                        <p:attrNameLst>
                                          <p:attrName>style.visibility</p:attrName>
                                        </p:attrNameLst>
                                      </p:cBhvr>
                                      <p:to>
                                        <p:strVal val="visible"/>
                                      </p:to>
                                    </p:set>
                                  </p:childTnLst>
                                </p:cTn>
                              </p:par>
                            </p:childTnLst>
                          </p:cTn>
                        </p:par>
                      </p:childTnLst>
                    </p:cTn>
                  </p:par>
                  <p:par>
                    <p:cTn id="971" fill="hold">
                      <p:stCondLst>
                        <p:cond delay="indefinite"/>
                      </p:stCondLst>
                      <p:childTnLst>
                        <p:par>
                          <p:cTn id="972" fill="hold">
                            <p:stCondLst>
                              <p:cond delay="0"/>
                            </p:stCondLst>
                            <p:childTnLst>
                              <p:par>
                                <p:cTn id="973" presetID="1" presetClass="exit" presetSubtype="0" fill="hold" nodeType="clickEffect">
                                  <p:stCondLst>
                                    <p:cond delay="0"/>
                                  </p:stCondLst>
                                  <p:childTnLst>
                                    <p:set>
                                      <p:cBhvr>
                                        <p:cTn id="974" dur="1" fill="hold">
                                          <p:stCondLst>
                                            <p:cond delay="0"/>
                                          </p:stCondLst>
                                        </p:cTn>
                                        <p:tgtEl>
                                          <p:spTgt spid="343"/>
                                        </p:tgtEl>
                                        <p:attrNameLst>
                                          <p:attrName>style.visibility</p:attrName>
                                        </p:attrNameLst>
                                      </p:cBhvr>
                                      <p:to>
                                        <p:strVal val="hidden"/>
                                      </p:to>
                                    </p:set>
                                  </p:childTnLst>
                                </p:cTn>
                              </p:par>
                              <p:par>
                                <p:cTn id="975" presetID="1" presetClass="entr" presetSubtype="0" fill="hold" nodeType="withEffect">
                                  <p:stCondLst>
                                    <p:cond delay="0"/>
                                  </p:stCondLst>
                                  <p:childTnLst>
                                    <p:set>
                                      <p:cBhvr>
                                        <p:cTn id="976" dur="1" fill="hold">
                                          <p:stCondLst>
                                            <p:cond delay="0"/>
                                          </p:stCondLst>
                                        </p:cTn>
                                        <p:tgtEl>
                                          <p:spTgt spid="344"/>
                                        </p:tgtEl>
                                        <p:attrNameLst>
                                          <p:attrName>style.visibility</p:attrName>
                                        </p:attrNameLst>
                                      </p:cBhvr>
                                      <p:to>
                                        <p:strVal val="visible"/>
                                      </p:to>
                                    </p:set>
                                  </p:childTnLst>
                                </p:cTn>
                              </p:par>
                            </p:childTnLst>
                          </p:cTn>
                        </p:par>
                      </p:childTnLst>
                    </p:cTn>
                  </p:par>
                  <p:par>
                    <p:cTn id="977" fill="hold">
                      <p:stCondLst>
                        <p:cond delay="indefinite"/>
                      </p:stCondLst>
                      <p:childTnLst>
                        <p:par>
                          <p:cTn id="978" fill="hold">
                            <p:stCondLst>
                              <p:cond delay="0"/>
                            </p:stCondLst>
                            <p:childTnLst>
                              <p:par>
                                <p:cTn id="979" presetID="1" presetClass="exit" presetSubtype="0" fill="hold" nodeType="clickEffect">
                                  <p:stCondLst>
                                    <p:cond delay="0"/>
                                  </p:stCondLst>
                                  <p:childTnLst>
                                    <p:set>
                                      <p:cBhvr>
                                        <p:cTn id="980" dur="1" fill="hold">
                                          <p:stCondLst>
                                            <p:cond delay="0"/>
                                          </p:stCondLst>
                                        </p:cTn>
                                        <p:tgtEl>
                                          <p:spTgt spid="347"/>
                                        </p:tgtEl>
                                        <p:attrNameLst>
                                          <p:attrName>style.visibility</p:attrName>
                                        </p:attrNameLst>
                                      </p:cBhvr>
                                      <p:to>
                                        <p:strVal val="hidden"/>
                                      </p:to>
                                    </p:set>
                                  </p:childTnLst>
                                </p:cTn>
                              </p:par>
                              <p:par>
                                <p:cTn id="981" presetID="1" presetClass="exit" presetSubtype="0" fill="hold" nodeType="withEffect">
                                  <p:stCondLst>
                                    <p:cond delay="0"/>
                                  </p:stCondLst>
                                  <p:childTnLst>
                                    <p:set>
                                      <p:cBhvr>
                                        <p:cTn id="982" dur="1" fill="hold">
                                          <p:stCondLst>
                                            <p:cond delay="0"/>
                                          </p:stCondLst>
                                        </p:cTn>
                                        <p:tgtEl>
                                          <p:spTgt spid="344"/>
                                        </p:tgtEl>
                                        <p:attrNameLst>
                                          <p:attrName>style.visibility</p:attrName>
                                        </p:attrNameLst>
                                      </p:cBhvr>
                                      <p:to>
                                        <p:strVal val="hidden"/>
                                      </p:to>
                                    </p:set>
                                  </p:childTnLst>
                                </p:cTn>
                              </p:par>
                              <p:par>
                                <p:cTn id="983" presetID="1" presetClass="entr" presetSubtype="0" fill="hold" nodeType="withEffect">
                                  <p:stCondLst>
                                    <p:cond delay="0"/>
                                  </p:stCondLst>
                                  <p:childTnLst>
                                    <p:set>
                                      <p:cBhvr>
                                        <p:cTn id="984" dur="1" fill="hold">
                                          <p:stCondLst>
                                            <p:cond delay="0"/>
                                          </p:stCondLst>
                                        </p:cTn>
                                        <p:tgtEl>
                                          <p:spTgt spid="348"/>
                                        </p:tgtEl>
                                        <p:attrNameLst>
                                          <p:attrName>style.visibility</p:attrName>
                                        </p:attrNameLst>
                                      </p:cBhvr>
                                      <p:to>
                                        <p:strVal val="visible"/>
                                      </p:to>
                                    </p:set>
                                  </p:childTnLst>
                                </p:cTn>
                              </p:par>
                              <p:par>
                                <p:cTn id="985" presetID="1" presetClass="entr" presetSubtype="0" fill="hold" nodeType="withEffect">
                                  <p:stCondLst>
                                    <p:cond delay="0"/>
                                  </p:stCondLst>
                                  <p:childTnLst>
                                    <p:set>
                                      <p:cBhvr>
                                        <p:cTn id="986" dur="1" fill="hold">
                                          <p:stCondLst>
                                            <p:cond delay="0"/>
                                          </p:stCondLst>
                                        </p:cTn>
                                        <p:tgtEl>
                                          <p:spTgt spid="335"/>
                                        </p:tgtEl>
                                        <p:attrNameLst>
                                          <p:attrName>style.visibility</p:attrName>
                                        </p:attrNameLst>
                                      </p:cBhvr>
                                      <p:to>
                                        <p:strVal val="visible"/>
                                      </p:to>
                                    </p:set>
                                  </p:childTnLst>
                                </p:cTn>
                              </p:par>
                            </p:childTnLst>
                          </p:cTn>
                        </p:par>
                      </p:childTnLst>
                    </p:cTn>
                  </p:par>
                  <p:par>
                    <p:cTn id="987" fill="hold">
                      <p:stCondLst>
                        <p:cond delay="indefinite"/>
                      </p:stCondLst>
                      <p:childTnLst>
                        <p:par>
                          <p:cTn id="988" fill="hold">
                            <p:stCondLst>
                              <p:cond delay="0"/>
                            </p:stCondLst>
                            <p:childTnLst>
                              <p:par>
                                <p:cTn id="989" presetID="1" presetClass="exit" presetSubtype="0" fill="hold" nodeType="clickEffect">
                                  <p:stCondLst>
                                    <p:cond delay="0"/>
                                  </p:stCondLst>
                                  <p:childTnLst>
                                    <p:set>
                                      <p:cBhvr>
                                        <p:cTn id="990" dur="1" fill="hold">
                                          <p:stCondLst>
                                            <p:cond delay="0"/>
                                          </p:stCondLst>
                                        </p:cTn>
                                        <p:tgtEl>
                                          <p:spTgt spid="335"/>
                                        </p:tgtEl>
                                        <p:attrNameLst>
                                          <p:attrName>style.visibility</p:attrName>
                                        </p:attrNameLst>
                                      </p:cBhvr>
                                      <p:to>
                                        <p:strVal val="hidden"/>
                                      </p:to>
                                    </p:set>
                                  </p:childTnLst>
                                </p:cTn>
                              </p:par>
                              <p:par>
                                <p:cTn id="991" presetID="1" presetClass="entr" presetSubtype="0" fill="hold" nodeType="withEffect">
                                  <p:stCondLst>
                                    <p:cond delay="0"/>
                                  </p:stCondLst>
                                  <p:childTnLst>
                                    <p:set>
                                      <p:cBhvr>
                                        <p:cTn id="992" dur="1" fill="hold">
                                          <p:stCondLst>
                                            <p:cond delay="0"/>
                                          </p:stCondLst>
                                        </p:cTn>
                                        <p:tgtEl>
                                          <p:spTgt spid="336"/>
                                        </p:tgtEl>
                                        <p:attrNameLst>
                                          <p:attrName>style.visibility</p:attrName>
                                        </p:attrNameLst>
                                      </p:cBhvr>
                                      <p:to>
                                        <p:strVal val="visible"/>
                                      </p:to>
                                    </p:set>
                                  </p:childTnLst>
                                </p:cTn>
                              </p:par>
                            </p:childTnLst>
                          </p:cTn>
                        </p:par>
                      </p:childTnLst>
                    </p:cTn>
                  </p:par>
                  <p:par>
                    <p:cTn id="993" fill="hold">
                      <p:stCondLst>
                        <p:cond delay="indefinite"/>
                      </p:stCondLst>
                      <p:childTnLst>
                        <p:par>
                          <p:cTn id="994" fill="hold">
                            <p:stCondLst>
                              <p:cond delay="0"/>
                            </p:stCondLst>
                            <p:childTnLst>
                              <p:par>
                                <p:cTn id="995" presetID="1" presetClass="exit" presetSubtype="0" fill="hold" nodeType="clickEffect">
                                  <p:stCondLst>
                                    <p:cond delay="0"/>
                                  </p:stCondLst>
                                  <p:childTnLst>
                                    <p:set>
                                      <p:cBhvr>
                                        <p:cTn id="996" dur="1" fill="hold">
                                          <p:stCondLst>
                                            <p:cond delay="0"/>
                                          </p:stCondLst>
                                        </p:cTn>
                                        <p:tgtEl>
                                          <p:spTgt spid="336"/>
                                        </p:tgtEl>
                                        <p:attrNameLst>
                                          <p:attrName>style.visibility</p:attrName>
                                        </p:attrNameLst>
                                      </p:cBhvr>
                                      <p:to>
                                        <p:strVal val="hidden"/>
                                      </p:to>
                                    </p:set>
                                  </p:childTnLst>
                                </p:cTn>
                              </p:par>
                              <p:par>
                                <p:cTn id="997" presetID="1" presetClass="entr" presetSubtype="0" fill="hold" nodeType="withEffect">
                                  <p:stCondLst>
                                    <p:cond delay="0"/>
                                  </p:stCondLst>
                                  <p:childTnLst>
                                    <p:set>
                                      <p:cBhvr>
                                        <p:cTn id="998" dur="1" fill="hold">
                                          <p:stCondLst>
                                            <p:cond delay="0"/>
                                          </p:stCondLst>
                                        </p:cTn>
                                        <p:tgtEl>
                                          <p:spTgt spid="337"/>
                                        </p:tgtEl>
                                        <p:attrNameLst>
                                          <p:attrName>style.visibility</p:attrName>
                                        </p:attrNameLst>
                                      </p:cBhvr>
                                      <p:to>
                                        <p:strVal val="visible"/>
                                      </p:to>
                                    </p:set>
                                  </p:childTnLst>
                                </p:cTn>
                              </p:par>
                            </p:childTnLst>
                          </p:cTn>
                        </p:par>
                      </p:childTnLst>
                    </p:cTn>
                  </p:par>
                  <p:par>
                    <p:cTn id="999" fill="hold">
                      <p:stCondLst>
                        <p:cond delay="indefinite"/>
                      </p:stCondLst>
                      <p:childTnLst>
                        <p:par>
                          <p:cTn id="1000" fill="hold">
                            <p:stCondLst>
                              <p:cond delay="0"/>
                            </p:stCondLst>
                            <p:childTnLst>
                              <p:par>
                                <p:cTn id="1001" presetID="1" presetClass="exit" presetSubtype="0" fill="hold" nodeType="clickEffect">
                                  <p:stCondLst>
                                    <p:cond delay="0"/>
                                  </p:stCondLst>
                                  <p:childTnLst>
                                    <p:set>
                                      <p:cBhvr>
                                        <p:cTn id="1002" dur="1" fill="hold">
                                          <p:stCondLst>
                                            <p:cond delay="0"/>
                                          </p:stCondLst>
                                        </p:cTn>
                                        <p:tgtEl>
                                          <p:spTgt spid="337"/>
                                        </p:tgtEl>
                                        <p:attrNameLst>
                                          <p:attrName>style.visibility</p:attrName>
                                        </p:attrNameLst>
                                      </p:cBhvr>
                                      <p:to>
                                        <p:strVal val="hidden"/>
                                      </p:to>
                                    </p:set>
                                  </p:childTnLst>
                                </p:cTn>
                              </p:par>
                              <p:par>
                                <p:cTn id="1003" presetID="1" presetClass="entr" presetSubtype="0" fill="hold" nodeType="withEffect">
                                  <p:stCondLst>
                                    <p:cond delay="0"/>
                                  </p:stCondLst>
                                  <p:childTnLst>
                                    <p:set>
                                      <p:cBhvr>
                                        <p:cTn id="1004" dur="1" fill="hold">
                                          <p:stCondLst>
                                            <p:cond delay="0"/>
                                          </p:stCondLst>
                                        </p:cTn>
                                        <p:tgtEl>
                                          <p:spTgt spid="338"/>
                                        </p:tgtEl>
                                        <p:attrNameLst>
                                          <p:attrName>style.visibility</p:attrName>
                                        </p:attrNameLst>
                                      </p:cBhvr>
                                      <p:to>
                                        <p:strVal val="visible"/>
                                      </p:to>
                                    </p:set>
                                  </p:childTnLst>
                                </p:cTn>
                              </p:par>
                            </p:childTnLst>
                          </p:cTn>
                        </p:par>
                      </p:childTnLst>
                    </p:cTn>
                  </p:par>
                  <p:par>
                    <p:cTn id="1005" fill="hold">
                      <p:stCondLst>
                        <p:cond delay="indefinite"/>
                      </p:stCondLst>
                      <p:childTnLst>
                        <p:par>
                          <p:cTn id="1006" fill="hold">
                            <p:stCondLst>
                              <p:cond delay="0"/>
                            </p:stCondLst>
                            <p:childTnLst>
                              <p:par>
                                <p:cTn id="1007" presetID="1" presetClass="exit" presetSubtype="0" fill="hold" nodeType="clickEffect">
                                  <p:stCondLst>
                                    <p:cond delay="0"/>
                                  </p:stCondLst>
                                  <p:childTnLst>
                                    <p:set>
                                      <p:cBhvr>
                                        <p:cTn id="1008" dur="1" fill="hold">
                                          <p:stCondLst>
                                            <p:cond delay="0"/>
                                          </p:stCondLst>
                                        </p:cTn>
                                        <p:tgtEl>
                                          <p:spTgt spid="338"/>
                                        </p:tgtEl>
                                        <p:attrNameLst>
                                          <p:attrName>style.visibility</p:attrName>
                                        </p:attrNameLst>
                                      </p:cBhvr>
                                      <p:to>
                                        <p:strVal val="hidden"/>
                                      </p:to>
                                    </p:set>
                                  </p:childTnLst>
                                </p:cTn>
                              </p:par>
                              <p:par>
                                <p:cTn id="1009" presetID="1" presetClass="entr" presetSubtype="0" fill="hold" nodeType="withEffect">
                                  <p:stCondLst>
                                    <p:cond delay="0"/>
                                  </p:stCondLst>
                                  <p:childTnLst>
                                    <p:set>
                                      <p:cBhvr>
                                        <p:cTn id="1010" dur="1" fill="hold">
                                          <p:stCondLst>
                                            <p:cond delay="0"/>
                                          </p:stCondLst>
                                        </p:cTn>
                                        <p:tgtEl>
                                          <p:spTgt spid="339"/>
                                        </p:tgtEl>
                                        <p:attrNameLst>
                                          <p:attrName>style.visibility</p:attrName>
                                        </p:attrNameLst>
                                      </p:cBhvr>
                                      <p:to>
                                        <p:strVal val="visible"/>
                                      </p:to>
                                    </p:set>
                                  </p:childTnLst>
                                </p:cTn>
                              </p:par>
                            </p:childTnLst>
                          </p:cTn>
                        </p:par>
                      </p:childTnLst>
                    </p:cTn>
                  </p:par>
                  <p:par>
                    <p:cTn id="1011" fill="hold">
                      <p:stCondLst>
                        <p:cond delay="indefinite"/>
                      </p:stCondLst>
                      <p:childTnLst>
                        <p:par>
                          <p:cTn id="1012" fill="hold">
                            <p:stCondLst>
                              <p:cond delay="0"/>
                            </p:stCondLst>
                            <p:childTnLst>
                              <p:par>
                                <p:cTn id="1013" presetID="1" presetClass="exit" presetSubtype="0" fill="hold" nodeType="clickEffect">
                                  <p:stCondLst>
                                    <p:cond delay="0"/>
                                  </p:stCondLst>
                                  <p:childTnLst>
                                    <p:set>
                                      <p:cBhvr>
                                        <p:cTn id="1014" dur="1" fill="hold">
                                          <p:stCondLst>
                                            <p:cond delay="0"/>
                                          </p:stCondLst>
                                        </p:cTn>
                                        <p:tgtEl>
                                          <p:spTgt spid="339"/>
                                        </p:tgtEl>
                                        <p:attrNameLst>
                                          <p:attrName>style.visibility</p:attrName>
                                        </p:attrNameLst>
                                      </p:cBhvr>
                                      <p:to>
                                        <p:strVal val="hidden"/>
                                      </p:to>
                                    </p:set>
                                  </p:childTnLst>
                                </p:cTn>
                              </p:par>
                              <p:par>
                                <p:cTn id="1015" presetID="1" presetClass="entr" presetSubtype="0" fill="hold" nodeType="withEffect">
                                  <p:stCondLst>
                                    <p:cond delay="0"/>
                                  </p:stCondLst>
                                  <p:childTnLst>
                                    <p:set>
                                      <p:cBhvr>
                                        <p:cTn id="1016" dur="1" fill="hold">
                                          <p:stCondLst>
                                            <p:cond delay="0"/>
                                          </p:stCondLst>
                                        </p:cTn>
                                        <p:tgtEl>
                                          <p:spTgt spid="340"/>
                                        </p:tgtEl>
                                        <p:attrNameLst>
                                          <p:attrName>style.visibility</p:attrName>
                                        </p:attrNameLst>
                                      </p:cBhvr>
                                      <p:to>
                                        <p:strVal val="visible"/>
                                      </p:to>
                                    </p:set>
                                  </p:childTnLst>
                                </p:cTn>
                              </p:par>
                            </p:childTnLst>
                          </p:cTn>
                        </p:par>
                      </p:childTnLst>
                    </p:cTn>
                  </p:par>
                  <p:par>
                    <p:cTn id="1017" fill="hold">
                      <p:stCondLst>
                        <p:cond delay="indefinite"/>
                      </p:stCondLst>
                      <p:childTnLst>
                        <p:par>
                          <p:cTn id="1018" fill="hold">
                            <p:stCondLst>
                              <p:cond delay="0"/>
                            </p:stCondLst>
                            <p:childTnLst>
                              <p:par>
                                <p:cTn id="1019" presetID="1" presetClass="exit" presetSubtype="0" fill="hold" nodeType="clickEffect">
                                  <p:stCondLst>
                                    <p:cond delay="0"/>
                                  </p:stCondLst>
                                  <p:childTnLst>
                                    <p:set>
                                      <p:cBhvr>
                                        <p:cTn id="1020" dur="1" fill="hold">
                                          <p:stCondLst>
                                            <p:cond delay="0"/>
                                          </p:stCondLst>
                                        </p:cTn>
                                        <p:tgtEl>
                                          <p:spTgt spid="340"/>
                                        </p:tgtEl>
                                        <p:attrNameLst>
                                          <p:attrName>style.visibility</p:attrName>
                                        </p:attrNameLst>
                                      </p:cBhvr>
                                      <p:to>
                                        <p:strVal val="hidden"/>
                                      </p:to>
                                    </p:set>
                                  </p:childTnLst>
                                </p:cTn>
                              </p:par>
                              <p:par>
                                <p:cTn id="1021" presetID="1" presetClass="entr" presetSubtype="0" fill="hold" nodeType="withEffect">
                                  <p:stCondLst>
                                    <p:cond delay="0"/>
                                  </p:stCondLst>
                                  <p:childTnLst>
                                    <p:set>
                                      <p:cBhvr>
                                        <p:cTn id="1022" dur="1" fill="hold">
                                          <p:stCondLst>
                                            <p:cond delay="0"/>
                                          </p:stCondLst>
                                        </p:cTn>
                                        <p:tgtEl>
                                          <p:spTgt spid="341"/>
                                        </p:tgtEl>
                                        <p:attrNameLst>
                                          <p:attrName>style.visibility</p:attrName>
                                        </p:attrNameLst>
                                      </p:cBhvr>
                                      <p:to>
                                        <p:strVal val="visible"/>
                                      </p:to>
                                    </p:set>
                                  </p:childTnLst>
                                </p:cTn>
                              </p:par>
                            </p:childTnLst>
                          </p:cTn>
                        </p:par>
                      </p:childTnLst>
                    </p:cTn>
                  </p:par>
                  <p:par>
                    <p:cTn id="1023" fill="hold">
                      <p:stCondLst>
                        <p:cond delay="indefinite"/>
                      </p:stCondLst>
                      <p:childTnLst>
                        <p:par>
                          <p:cTn id="1024" fill="hold">
                            <p:stCondLst>
                              <p:cond delay="0"/>
                            </p:stCondLst>
                            <p:childTnLst>
                              <p:par>
                                <p:cTn id="1025" presetID="1" presetClass="exit" presetSubtype="0" fill="hold" nodeType="clickEffect">
                                  <p:stCondLst>
                                    <p:cond delay="0"/>
                                  </p:stCondLst>
                                  <p:childTnLst>
                                    <p:set>
                                      <p:cBhvr>
                                        <p:cTn id="1026" dur="1" fill="hold">
                                          <p:stCondLst>
                                            <p:cond delay="0"/>
                                          </p:stCondLst>
                                        </p:cTn>
                                        <p:tgtEl>
                                          <p:spTgt spid="341"/>
                                        </p:tgtEl>
                                        <p:attrNameLst>
                                          <p:attrName>style.visibility</p:attrName>
                                        </p:attrNameLst>
                                      </p:cBhvr>
                                      <p:to>
                                        <p:strVal val="hidden"/>
                                      </p:to>
                                    </p:set>
                                  </p:childTnLst>
                                </p:cTn>
                              </p:par>
                              <p:par>
                                <p:cTn id="1027" presetID="1" presetClass="entr" presetSubtype="0" fill="hold" nodeType="withEffect">
                                  <p:stCondLst>
                                    <p:cond delay="0"/>
                                  </p:stCondLst>
                                  <p:childTnLst>
                                    <p:set>
                                      <p:cBhvr>
                                        <p:cTn id="1028" dur="1" fill="hold">
                                          <p:stCondLst>
                                            <p:cond delay="0"/>
                                          </p:stCondLst>
                                        </p:cTn>
                                        <p:tgtEl>
                                          <p:spTgt spid="342"/>
                                        </p:tgtEl>
                                        <p:attrNameLst>
                                          <p:attrName>style.visibility</p:attrName>
                                        </p:attrNameLst>
                                      </p:cBhvr>
                                      <p:to>
                                        <p:strVal val="visible"/>
                                      </p:to>
                                    </p:set>
                                  </p:childTnLst>
                                </p:cTn>
                              </p:par>
                            </p:childTnLst>
                          </p:cTn>
                        </p:par>
                      </p:childTnLst>
                    </p:cTn>
                  </p:par>
                  <p:par>
                    <p:cTn id="1029" fill="hold">
                      <p:stCondLst>
                        <p:cond delay="indefinite"/>
                      </p:stCondLst>
                      <p:childTnLst>
                        <p:par>
                          <p:cTn id="1030" fill="hold">
                            <p:stCondLst>
                              <p:cond delay="0"/>
                            </p:stCondLst>
                            <p:childTnLst>
                              <p:par>
                                <p:cTn id="1031" presetID="1" presetClass="exit" presetSubtype="0" fill="hold" nodeType="clickEffect">
                                  <p:stCondLst>
                                    <p:cond delay="0"/>
                                  </p:stCondLst>
                                  <p:childTnLst>
                                    <p:set>
                                      <p:cBhvr>
                                        <p:cTn id="1032" dur="1" fill="hold">
                                          <p:stCondLst>
                                            <p:cond delay="0"/>
                                          </p:stCondLst>
                                        </p:cTn>
                                        <p:tgtEl>
                                          <p:spTgt spid="342"/>
                                        </p:tgtEl>
                                        <p:attrNameLst>
                                          <p:attrName>style.visibility</p:attrName>
                                        </p:attrNameLst>
                                      </p:cBhvr>
                                      <p:to>
                                        <p:strVal val="hidden"/>
                                      </p:to>
                                    </p:set>
                                  </p:childTnLst>
                                </p:cTn>
                              </p:par>
                              <p:par>
                                <p:cTn id="1033" presetID="1" presetClass="entr" presetSubtype="0" fill="hold" nodeType="withEffect">
                                  <p:stCondLst>
                                    <p:cond delay="0"/>
                                  </p:stCondLst>
                                  <p:childTnLst>
                                    <p:set>
                                      <p:cBhvr>
                                        <p:cTn id="1034" dur="1" fill="hold">
                                          <p:stCondLst>
                                            <p:cond delay="0"/>
                                          </p:stCondLst>
                                        </p:cTn>
                                        <p:tgtEl>
                                          <p:spTgt spid="343"/>
                                        </p:tgtEl>
                                        <p:attrNameLst>
                                          <p:attrName>style.visibility</p:attrName>
                                        </p:attrNameLst>
                                      </p:cBhvr>
                                      <p:to>
                                        <p:strVal val="visible"/>
                                      </p:to>
                                    </p:set>
                                  </p:childTnLst>
                                </p:cTn>
                              </p:par>
                            </p:childTnLst>
                          </p:cTn>
                        </p:par>
                      </p:childTnLst>
                    </p:cTn>
                  </p:par>
                  <p:par>
                    <p:cTn id="1035" fill="hold">
                      <p:stCondLst>
                        <p:cond delay="indefinite"/>
                      </p:stCondLst>
                      <p:childTnLst>
                        <p:par>
                          <p:cTn id="1036" fill="hold">
                            <p:stCondLst>
                              <p:cond delay="0"/>
                            </p:stCondLst>
                            <p:childTnLst>
                              <p:par>
                                <p:cTn id="1037" presetID="1" presetClass="exit" presetSubtype="0" fill="hold" nodeType="clickEffect">
                                  <p:stCondLst>
                                    <p:cond delay="0"/>
                                  </p:stCondLst>
                                  <p:childTnLst>
                                    <p:set>
                                      <p:cBhvr>
                                        <p:cTn id="1038" dur="1" fill="hold">
                                          <p:stCondLst>
                                            <p:cond delay="0"/>
                                          </p:stCondLst>
                                        </p:cTn>
                                        <p:tgtEl>
                                          <p:spTgt spid="343"/>
                                        </p:tgtEl>
                                        <p:attrNameLst>
                                          <p:attrName>style.visibility</p:attrName>
                                        </p:attrNameLst>
                                      </p:cBhvr>
                                      <p:to>
                                        <p:strVal val="hidden"/>
                                      </p:to>
                                    </p:set>
                                  </p:childTnLst>
                                </p:cTn>
                              </p:par>
                              <p:par>
                                <p:cTn id="1039" presetID="1" presetClass="entr" presetSubtype="0" fill="hold" nodeType="withEffect">
                                  <p:stCondLst>
                                    <p:cond delay="0"/>
                                  </p:stCondLst>
                                  <p:childTnLst>
                                    <p:set>
                                      <p:cBhvr>
                                        <p:cTn id="1040" dur="1" fill="hold">
                                          <p:stCondLst>
                                            <p:cond delay="0"/>
                                          </p:stCondLst>
                                        </p:cTn>
                                        <p:tgtEl>
                                          <p:spTgt spid="344"/>
                                        </p:tgtEl>
                                        <p:attrNameLst>
                                          <p:attrName>style.visibility</p:attrName>
                                        </p:attrNameLst>
                                      </p:cBhvr>
                                      <p:to>
                                        <p:strVal val="visible"/>
                                      </p:to>
                                    </p:set>
                                  </p:childTnLst>
                                </p:cTn>
                              </p:par>
                            </p:childTnLst>
                          </p:cTn>
                        </p:par>
                      </p:childTnLst>
                    </p:cTn>
                  </p:par>
                  <p:par>
                    <p:cTn id="1041" fill="hold">
                      <p:stCondLst>
                        <p:cond delay="indefinite"/>
                      </p:stCondLst>
                      <p:childTnLst>
                        <p:par>
                          <p:cTn id="1042" fill="hold">
                            <p:stCondLst>
                              <p:cond delay="0"/>
                            </p:stCondLst>
                            <p:childTnLst>
                              <p:par>
                                <p:cTn id="1043" presetID="1" presetClass="exit" presetSubtype="0" fill="hold" nodeType="clickEffect">
                                  <p:stCondLst>
                                    <p:cond delay="0"/>
                                  </p:stCondLst>
                                  <p:childTnLst>
                                    <p:set>
                                      <p:cBhvr>
                                        <p:cTn id="1044" dur="1" fill="hold">
                                          <p:stCondLst>
                                            <p:cond delay="0"/>
                                          </p:stCondLst>
                                        </p:cTn>
                                        <p:tgtEl>
                                          <p:spTgt spid="348"/>
                                        </p:tgtEl>
                                        <p:attrNameLst>
                                          <p:attrName>style.visibility</p:attrName>
                                        </p:attrNameLst>
                                      </p:cBhvr>
                                      <p:to>
                                        <p:strVal val="hidden"/>
                                      </p:to>
                                    </p:set>
                                  </p:childTnLst>
                                </p:cTn>
                              </p:par>
                              <p:par>
                                <p:cTn id="1045" presetID="1" presetClass="exit" presetSubtype="0" fill="hold" nodeType="withEffect">
                                  <p:stCondLst>
                                    <p:cond delay="0"/>
                                  </p:stCondLst>
                                  <p:childTnLst>
                                    <p:set>
                                      <p:cBhvr>
                                        <p:cTn id="1046" dur="1" fill="hold">
                                          <p:stCondLst>
                                            <p:cond delay="0"/>
                                          </p:stCondLst>
                                        </p:cTn>
                                        <p:tgtEl>
                                          <p:spTgt spid="344"/>
                                        </p:tgtEl>
                                        <p:attrNameLst>
                                          <p:attrName>style.visibility</p:attrName>
                                        </p:attrNameLst>
                                      </p:cBhvr>
                                      <p:to>
                                        <p:strVal val="hidden"/>
                                      </p:to>
                                    </p:set>
                                  </p:childTnLst>
                                </p:cTn>
                              </p:par>
                              <p:par>
                                <p:cTn id="1047" presetID="1" presetClass="entr" presetSubtype="0" fill="hold" nodeType="withEffect">
                                  <p:stCondLst>
                                    <p:cond delay="0"/>
                                  </p:stCondLst>
                                  <p:childTnLst>
                                    <p:set>
                                      <p:cBhvr>
                                        <p:cTn id="1048" dur="1" fill="hold">
                                          <p:stCondLst>
                                            <p:cond delay="0"/>
                                          </p:stCondLst>
                                        </p:cTn>
                                        <p:tgtEl>
                                          <p:spTgt spid="349"/>
                                        </p:tgtEl>
                                        <p:attrNameLst>
                                          <p:attrName>style.visibility</p:attrName>
                                        </p:attrNameLst>
                                      </p:cBhvr>
                                      <p:to>
                                        <p:strVal val="visible"/>
                                      </p:to>
                                    </p:set>
                                  </p:childTnLst>
                                </p:cTn>
                              </p:par>
                              <p:par>
                                <p:cTn id="1049" presetID="1" presetClass="entr" presetSubtype="0" fill="hold" nodeType="withEffect">
                                  <p:stCondLst>
                                    <p:cond delay="0"/>
                                  </p:stCondLst>
                                  <p:childTnLst>
                                    <p:set>
                                      <p:cBhvr>
                                        <p:cTn id="1050" dur="1" fill="hold">
                                          <p:stCondLst>
                                            <p:cond delay="0"/>
                                          </p:stCondLst>
                                        </p:cTn>
                                        <p:tgtEl>
                                          <p:spTgt spid="335"/>
                                        </p:tgtEl>
                                        <p:attrNameLst>
                                          <p:attrName>style.visibility</p:attrName>
                                        </p:attrNameLst>
                                      </p:cBhvr>
                                      <p:to>
                                        <p:strVal val="visible"/>
                                      </p:to>
                                    </p:set>
                                  </p:childTnLst>
                                </p:cTn>
                              </p:par>
                            </p:childTnLst>
                          </p:cTn>
                        </p:par>
                      </p:childTnLst>
                    </p:cTn>
                  </p:par>
                  <p:par>
                    <p:cTn id="1051" fill="hold">
                      <p:stCondLst>
                        <p:cond delay="indefinite"/>
                      </p:stCondLst>
                      <p:childTnLst>
                        <p:par>
                          <p:cTn id="1052" fill="hold">
                            <p:stCondLst>
                              <p:cond delay="0"/>
                            </p:stCondLst>
                            <p:childTnLst>
                              <p:par>
                                <p:cTn id="1053" presetID="1" presetClass="exit" presetSubtype="0" fill="hold" nodeType="clickEffect">
                                  <p:stCondLst>
                                    <p:cond delay="0"/>
                                  </p:stCondLst>
                                  <p:childTnLst>
                                    <p:set>
                                      <p:cBhvr>
                                        <p:cTn id="1054" dur="1" fill="hold">
                                          <p:stCondLst>
                                            <p:cond delay="0"/>
                                          </p:stCondLst>
                                        </p:cTn>
                                        <p:tgtEl>
                                          <p:spTgt spid="335"/>
                                        </p:tgtEl>
                                        <p:attrNameLst>
                                          <p:attrName>style.visibility</p:attrName>
                                        </p:attrNameLst>
                                      </p:cBhvr>
                                      <p:to>
                                        <p:strVal val="hidden"/>
                                      </p:to>
                                    </p:set>
                                  </p:childTnLst>
                                </p:cTn>
                              </p:par>
                              <p:par>
                                <p:cTn id="1055" presetID="1" presetClass="entr" presetSubtype="0" fill="hold" nodeType="withEffect">
                                  <p:stCondLst>
                                    <p:cond delay="0"/>
                                  </p:stCondLst>
                                  <p:childTnLst>
                                    <p:set>
                                      <p:cBhvr>
                                        <p:cTn id="1056" dur="1" fill="hold">
                                          <p:stCondLst>
                                            <p:cond delay="0"/>
                                          </p:stCondLst>
                                        </p:cTn>
                                        <p:tgtEl>
                                          <p:spTgt spid="336"/>
                                        </p:tgtEl>
                                        <p:attrNameLst>
                                          <p:attrName>style.visibility</p:attrName>
                                        </p:attrNameLst>
                                      </p:cBhvr>
                                      <p:to>
                                        <p:strVal val="visible"/>
                                      </p:to>
                                    </p:set>
                                  </p:childTnLst>
                                </p:cTn>
                              </p:par>
                            </p:childTnLst>
                          </p:cTn>
                        </p:par>
                      </p:childTnLst>
                    </p:cTn>
                  </p:par>
                  <p:par>
                    <p:cTn id="1057" fill="hold">
                      <p:stCondLst>
                        <p:cond delay="indefinite"/>
                      </p:stCondLst>
                      <p:childTnLst>
                        <p:par>
                          <p:cTn id="1058" fill="hold">
                            <p:stCondLst>
                              <p:cond delay="0"/>
                            </p:stCondLst>
                            <p:childTnLst>
                              <p:par>
                                <p:cTn id="1059" presetID="1" presetClass="exit" presetSubtype="0" fill="hold" nodeType="clickEffect">
                                  <p:stCondLst>
                                    <p:cond delay="0"/>
                                  </p:stCondLst>
                                  <p:childTnLst>
                                    <p:set>
                                      <p:cBhvr>
                                        <p:cTn id="1060" dur="1" fill="hold">
                                          <p:stCondLst>
                                            <p:cond delay="0"/>
                                          </p:stCondLst>
                                        </p:cTn>
                                        <p:tgtEl>
                                          <p:spTgt spid="336"/>
                                        </p:tgtEl>
                                        <p:attrNameLst>
                                          <p:attrName>style.visibility</p:attrName>
                                        </p:attrNameLst>
                                      </p:cBhvr>
                                      <p:to>
                                        <p:strVal val="hidden"/>
                                      </p:to>
                                    </p:set>
                                  </p:childTnLst>
                                </p:cTn>
                              </p:par>
                              <p:par>
                                <p:cTn id="1061" presetID="1" presetClass="entr" presetSubtype="0" fill="hold" nodeType="withEffect">
                                  <p:stCondLst>
                                    <p:cond delay="0"/>
                                  </p:stCondLst>
                                  <p:childTnLst>
                                    <p:set>
                                      <p:cBhvr>
                                        <p:cTn id="1062" dur="1" fill="hold">
                                          <p:stCondLst>
                                            <p:cond delay="0"/>
                                          </p:stCondLst>
                                        </p:cTn>
                                        <p:tgtEl>
                                          <p:spTgt spid="337"/>
                                        </p:tgtEl>
                                        <p:attrNameLst>
                                          <p:attrName>style.visibility</p:attrName>
                                        </p:attrNameLst>
                                      </p:cBhvr>
                                      <p:to>
                                        <p:strVal val="visible"/>
                                      </p:to>
                                    </p:set>
                                  </p:childTnLst>
                                </p:cTn>
                              </p:par>
                            </p:childTnLst>
                          </p:cTn>
                        </p:par>
                      </p:childTnLst>
                    </p:cTn>
                  </p:par>
                  <p:par>
                    <p:cTn id="1063" fill="hold">
                      <p:stCondLst>
                        <p:cond delay="indefinite"/>
                      </p:stCondLst>
                      <p:childTnLst>
                        <p:par>
                          <p:cTn id="1064" fill="hold">
                            <p:stCondLst>
                              <p:cond delay="0"/>
                            </p:stCondLst>
                            <p:childTnLst>
                              <p:par>
                                <p:cTn id="1065" presetID="1" presetClass="exit" presetSubtype="0" fill="hold" nodeType="clickEffect">
                                  <p:stCondLst>
                                    <p:cond delay="0"/>
                                  </p:stCondLst>
                                  <p:childTnLst>
                                    <p:set>
                                      <p:cBhvr>
                                        <p:cTn id="1066" dur="1" fill="hold">
                                          <p:stCondLst>
                                            <p:cond delay="0"/>
                                          </p:stCondLst>
                                        </p:cTn>
                                        <p:tgtEl>
                                          <p:spTgt spid="337"/>
                                        </p:tgtEl>
                                        <p:attrNameLst>
                                          <p:attrName>style.visibility</p:attrName>
                                        </p:attrNameLst>
                                      </p:cBhvr>
                                      <p:to>
                                        <p:strVal val="hidden"/>
                                      </p:to>
                                    </p:set>
                                  </p:childTnLst>
                                </p:cTn>
                              </p:par>
                              <p:par>
                                <p:cTn id="1067" presetID="1" presetClass="entr" presetSubtype="0" fill="hold" nodeType="withEffect">
                                  <p:stCondLst>
                                    <p:cond delay="0"/>
                                  </p:stCondLst>
                                  <p:childTnLst>
                                    <p:set>
                                      <p:cBhvr>
                                        <p:cTn id="1068" dur="1" fill="hold">
                                          <p:stCondLst>
                                            <p:cond delay="0"/>
                                          </p:stCondLst>
                                        </p:cTn>
                                        <p:tgtEl>
                                          <p:spTgt spid="338"/>
                                        </p:tgtEl>
                                        <p:attrNameLst>
                                          <p:attrName>style.visibility</p:attrName>
                                        </p:attrNameLst>
                                      </p:cBhvr>
                                      <p:to>
                                        <p:strVal val="visible"/>
                                      </p:to>
                                    </p:set>
                                  </p:childTnLst>
                                </p:cTn>
                              </p:par>
                            </p:childTnLst>
                          </p:cTn>
                        </p:par>
                      </p:childTnLst>
                    </p:cTn>
                  </p:par>
                  <p:par>
                    <p:cTn id="1069" fill="hold">
                      <p:stCondLst>
                        <p:cond delay="indefinite"/>
                      </p:stCondLst>
                      <p:childTnLst>
                        <p:par>
                          <p:cTn id="1070" fill="hold">
                            <p:stCondLst>
                              <p:cond delay="0"/>
                            </p:stCondLst>
                            <p:childTnLst>
                              <p:par>
                                <p:cTn id="1071" presetID="1" presetClass="exit" presetSubtype="0" fill="hold" nodeType="clickEffect">
                                  <p:stCondLst>
                                    <p:cond delay="0"/>
                                  </p:stCondLst>
                                  <p:childTnLst>
                                    <p:set>
                                      <p:cBhvr>
                                        <p:cTn id="1072" dur="1" fill="hold">
                                          <p:stCondLst>
                                            <p:cond delay="0"/>
                                          </p:stCondLst>
                                        </p:cTn>
                                        <p:tgtEl>
                                          <p:spTgt spid="338"/>
                                        </p:tgtEl>
                                        <p:attrNameLst>
                                          <p:attrName>style.visibility</p:attrName>
                                        </p:attrNameLst>
                                      </p:cBhvr>
                                      <p:to>
                                        <p:strVal val="hidden"/>
                                      </p:to>
                                    </p:set>
                                  </p:childTnLst>
                                </p:cTn>
                              </p:par>
                              <p:par>
                                <p:cTn id="1073" presetID="1" presetClass="entr" presetSubtype="0" fill="hold" nodeType="withEffect">
                                  <p:stCondLst>
                                    <p:cond delay="0"/>
                                  </p:stCondLst>
                                  <p:childTnLst>
                                    <p:set>
                                      <p:cBhvr>
                                        <p:cTn id="1074" dur="1" fill="hold">
                                          <p:stCondLst>
                                            <p:cond delay="0"/>
                                          </p:stCondLst>
                                        </p:cTn>
                                        <p:tgtEl>
                                          <p:spTgt spid="339"/>
                                        </p:tgtEl>
                                        <p:attrNameLst>
                                          <p:attrName>style.visibility</p:attrName>
                                        </p:attrNameLst>
                                      </p:cBhvr>
                                      <p:to>
                                        <p:strVal val="visible"/>
                                      </p:to>
                                    </p:set>
                                  </p:childTnLst>
                                </p:cTn>
                              </p:par>
                            </p:childTnLst>
                          </p:cTn>
                        </p:par>
                      </p:childTnLst>
                    </p:cTn>
                  </p:par>
                  <p:par>
                    <p:cTn id="1075" fill="hold">
                      <p:stCondLst>
                        <p:cond delay="indefinite"/>
                      </p:stCondLst>
                      <p:childTnLst>
                        <p:par>
                          <p:cTn id="1076" fill="hold">
                            <p:stCondLst>
                              <p:cond delay="0"/>
                            </p:stCondLst>
                            <p:childTnLst>
                              <p:par>
                                <p:cTn id="1077" presetID="1" presetClass="exit" presetSubtype="0" fill="hold" nodeType="clickEffect">
                                  <p:stCondLst>
                                    <p:cond delay="0"/>
                                  </p:stCondLst>
                                  <p:childTnLst>
                                    <p:set>
                                      <p:cBhvr>
                                        <p:cTn id="1078" dur="1" fill="hold">
                                          <p:stCondLst>
                                            <p:cond delay="0"/>
                                          </p:stCondLst>
                                        </p:cTn>
                                        <p:tgtEl>
                                          <p:spTgt spid="339"/>
                                        </p:tgtEl>
                                        <p:attrNameLst>
                                          <p:attrName>style.visibility</p:attrName>
                                        </p:attrNameLst>
                                      </p:cBhvr>
                                      <p:to>
                                        <p:strVal val="hidden"/>
                                      </p:to>
                                    </p:set>
                                  </p:childTnLst>
                                </p:cTn>
                              </p:par>
                              <p:par>
                                <p:cTn id="1079" presetID="1" presetClass="entr" presetSubtype="0" fill="hold" nodeType="withEffect">
                                  <p:stCondLst>
                                    <p:cond delay="0"/>
                                  </p:stCondLst>
                                  <p:childTnLst>
                                    <p:set>
                                      <p:cBhvr>
                                        <p:cTn id="1080" dur="1" fill="hold">
                                          <p:stCondLst>
                                            <p:cond delay="0"/>
                                          </p:stCondLst>
                                        </p:cTn>
                                        <p:tgtEl>
                                          <p:spTgt spid="340"/>
                                        </p:tgtEl>
                                        <p:attrNameLst>
                                          <p:attrName>style.visibility</p:attrName>
                                        </p:attrNameLst>
                                      </p:cBhvr>
                                      <p:to>
                                        <p:strVal val="visible"/>
                                      </p:to>
                                    </p:set>
                                  </p:childTnLst>
                                </p:cTn>
                              </p:par>
                            </p:childTnLst>
                          </p:cTn>
                        </p:par>
                      </p:childTnLst>
                    </p:cTn>
                  </p:par>
                  <p:par>
                    <p:cTn id="1081" fill="hold">
                      <p:stCondLst>
                        <p:cond delay="indefinite"/>
                      </p:stCondLst>
                      <p:childTnLst>
                        <p:par>
                          <p:cTn id="1082" fill="hold">
                            <p:stCondLst>
                              <p:cond delay="0"/>
                            </p:stCondLst>
                            <p:childTnLst>
                              <p:par>
                                <p:cTn id="1083" presetID="1" presetClass="exit" presetSubtype="0" fill="hold" nodeType="clickEffect">
                                  <p:stCondLst>
                                    <p:cond delay="0"/>
                                  </p:stCondLst>
                                  <p:childTnLst>
                                    <p:set>
                                      <p:cBhvr>
                                        <p:cTn id="1084" dur="1" fill="hold">
                                          <p:stCondLst>
                                            <p:cond delay="0"/>
                                          </p:stCondLst>
                                        </p:cTn>
                                        <p:tgtEl>
                                          <p:spTgt spid="340"/>
                                        </p:tgtEl>
                                        <p:attrNameLst>
                                          <p:attrName>style.visibility</p:attrName>
                                        </p:attrNameLst>
                                      </p:cBhvr>
                                      <p:to>
                                        <p:strVal val="hidden"/>
                                      </p:to>
                                    </p:set>
                                  </p:childTnLst>
                                </p:cTn>
                              </p:par>
                              <p:par>
                                <p:cTn id="1085" presetID="1" presetClass="entr" presetSubtype="0" fill="hold" nodeType="withEffect">
                                  <p:stCondLst>
                                    <p:cond delay="0"/>
                                  </p:stCondLst>
                                  <p:childTnLst>
                                    <p:set>
                                      <p:cBhvr>
                                        <p:cTn id="1086" dur="1" fill="hold">
                                          <p:stCondLst>
                                            <p:cond delay="0"/>
                                          </p:stCondLst>
                                        </p:cTn>
                                        <p:tgtEl>
                                          <p:spTgt spid="341"/>
                                        </p:tgtEl>
                                        <p:attrNameLst>
                                          <p:attrName>style.visibility</p:attrName>
                                        </p:attrNameLst>
                                      </p:cBhvr>
                                      <p:to>
                                        <p:strVal val="visible"/>
                                      </p:to>
                                    </p:set>
                                  </p:childTnLst>
                                </p:cTn>
                              </p:par>
                            </p:childTnLst>
                          </p:cTn>
                        </p:par>
                      </p:childTnLst>
                    </p:cTn>
                  </p:par>
                  <p:par>
                    <p:cTn id="1087" fill="hold">
                      <p:stCondLst>
                        <p:cond delay="indefinite"/>
                      </p:stCondLst>
                      <p:childTnLst>
                        <p:par>
                          <p:cTn id="1088" fill="hold">
                            <p:stCondLst>
                              <p:cond delay="0"/>
                            </p:stCondLst>
                            <p:childTnLst>
                              <p:par>
                                <p:cTn id="1089" presetID="1" presetClass="exit" presetSubtype="0" fill="hold" nodeType="clickEffect">
                                  <p:stCondLst>
                                    <p:cond delay="0"/>
                                  </p:stCondLst>
                                  <p:childTnLst>
                                    <p:set>
                                      <p:cBhvr>
                                        <p:cTn id="1090" dur="1" fill="hold">
                                          <p:stCondLst>
                                            <p:cond delay="0"/>
                                          </p:stCondLst>
                                        </p:cTn>
                                        <p:tgtEl>
                                          <p:spTgt spid="341"/>
                                        </p:tgtEl>
                                        <p:attrNameLst>
                                          <p:attrName>style.visibility</p:attrName>
                                        </p:attrNameLst>
                                      </p:cBhvr>
                                      <p:to>
                                        <p:strVal val="hidden"/>
                                      </p:to>
                                    </p:set>
                                  </p:childTnLst>
                                </p:cTn>
                              </p:par>
                              <p:par>
                                <p:cTn id="1091" presetID="1" presetClass="entr" presetSubtype="0" fill="hold" nodeType="withEffect">
                                  <p:stCondLst>
                                    <p:cond delay="0"/>
                                  </p:stCondLst>
                                  <p:childTnLst>
                                    <p:set>
                                      <p:cBhvr>
                                        <p:cTn id="1092" dur="1" fill="hold">
                                          <p:stCondLst>
                                            <p:cond delay="0"/>
                                          </p:stCondLst>
                                        </p:cTn>
                                        <p:tgtEl>
                                          <p:spTgt spid="342"/>
                                        </p:tgtEl>
                                        <p:attrNameLst>
                                          <p:attrName>style.visibility</p:attrName>
                                        </p:attrNameLst>
                                      </p:cBhvr>
                                      <p:to>
                                        <p:strVal val="visible"/>
                                      </p:to>
                                    </p:set>
                                  </p:childTnLst>
                                </p:cTn>
                              </p:par>
                            </p:childTnLst>
                          </p:cTn>
                        </p:par>
                      </p:childTnLst>
                    </p:cTn>
                  </p:par>
                  <p:par>
                    <p:cTn id="1093" fill="hold">
                      <p:stCondLst>
                        <p:cond delay="indefinite"/>
                      </p:stCondLst>
                      <p:childTnLst>
                        <p:par>
                          <p:cTn id="1094" fill="hold">
                            <p:stCondLst>
                              <p:cond delay="0"/>
                            </p:stCondLst>
                            <p:childTnLst>
                              <p:par>
                                <p:cTn id="1095" presetID="1" presetClass="exit" presetSubtype="0" fill="hold" nodeType="clickEffect">
                                  <p:stCondLst>
                                    <p:cond delay="0"/>
                                  </p:stCondLst>
                                  <p:childTnLst>
                                    <p:set>
                                      <p:cBhvr>
                                        <p:cTn id="1096" dur="1" fill="hold">
                                          <p:stCondLst>
                                            <p:cond delay="0"/>
                                          </p:stCondLst>
                                        </p:cTn>
                                        <p:tgtEl>
                                          <p:spTgt spid="342"/>
                                        </p:tgtEl>
                                        <p:attrNameLst>
                                          <p:attrName>style.visibility</p:attrName>
                                        </p:attrNameLst>
                                      </p:cBhvr>
                                      <p:to>
                                        <p:strVal val="hidden"/>
                                      </p:to>
                                    </p:set>
                                  </p:childTnLst>
                                </p:cTn>
                              </p:par>
                              <p:par>
                                <p:cTn id="1097" presetID="1" presetClass="entr" presetSubtype="0" fill="hold" nodeType="withEffect">
                                  <p:stCondLst>
                                    <p:cond delay="0"/>
                                  </p:stCondLst>
                                  <p:childTnLst>
                                    <p:set>
                                      <p:cBhvr>
                                        <p:cTn id="1098" dur="1" fill="hold">
                                          <p:stCondLst>
                                            <p:cond delay="0"/>
                                          </p:stCondLst>
                                        </p:cTn>
                                        <p:tgtEl>
                                          <p:spTgt spid="343"/>
                                        </p:tgtEl>
                                        <p:attrNameLst>
                                          <p:attrName>style.visibility</p:attrName>
                                        </p:attrNameLst>
                                      </p:cBhvr>
                                      <p:to>
                                        <p:strVal val="visible"/>
                                      </p:to>
                                    </p:set>
                                  </p:childTnLst>
                                </p:cTn>
                              </p:par>
                            </p:childTnLst>
                          </p:cTn>
                        </p:par>
                      </p:childTnLst>
                    </p:cTn>
                  </p:par>
                  <p:par>
                    <p:cTn id="1099" fill="hold">
                      <p:stCondLst>
                        <p:cond delay="indefinite"/>
                      </p:stCondLst>
                      <p:childTnLst>
                        <p:par>
                          <p:cTn id="1100" fill="hold">
                            <p:stCondLst>
                              <p:cond delay="0"/>
                            </p:stCondLst>
                            <p:childTnLst>
                              <p:par>
                                <p:cTn id="1101" presetID="1" presetClass="exit" presetSubtype="0" fill="hold" nodeType="clickEffect">
                                  <p:stCondLst>
                                    <p:cond delay="0"/>
                                  </p:stCondLst>
                                  <p:childTnLst>
                                    <p:set>
                                      <p:cBhvr>
                                        <p:cTn id="1102" dur="1" fill="hold">
                                          <p:stCondLst>
                                            <p:cond delay="0"/>
                                          </p:stCondLst>
                                        </p:cTn>
                                        <p:tgtEl>
                                          <p:spTgt spid="343"/>
                                        </p:tgtEl>
                                        <p:attrNameLst>
                                          <p:attrName>style.visibility</p:attrName>
                                        </p:attrNameLst>
                                      </p:cBhvr>
                                      <p:to>
                                        <p:strVal val="hidden"/>
                                      </p:to>
                                    </p:set>
                                  </p:childTnLst>
                                </p:cTn>
                              </p:par>
                              <p:par>
                                <p:cTn id="1103" presetID="1" presetClass="entr" presetSubtype="0" fill="hold" nodeType="withEffect">
                                  <p:stCondLst>
                                    <p:cond delay="0"/>
                                  </p:stCondLst>
                                  <p:childTnLst>
                                    <p:set>
                                      <p:cBhvr>
                                        <p:cTn id="1104" dur="1" fill="hold">
                                          <p:stCondLst>
                                            <p:cond delay="0"/>
                                          </p:stCondLst>
                                        </p:cTn>
                                        <p:tgtEl>
                                          <p:spTgt spid="344"/>
                                        </p:tgtEl>
                                        <p:attrNameLst>
                                          <p:attrName>style.visibility</p:attrName>
                                        </p:attrNameLst>
                                      </p:cBhvr>
                                      <p:to>
                                        <p:strVal val="visible"/>
                                      </p:to>
                                    </p:set>
                                  </p:childTnLst>
                                </p:cTn>
                              </p:par>
                            </p:childTnLst>
                          </p:cTn>
                        </p:par>
                      </p:childTnLst>
                    </p:cTn>
                  </p:par>
                  <p:par>
                    <p:cTn id="1105" fill="hold">
                      <p:stCondLst>
                        <p:cond delay="indefinite"/>
                      </p:stCondLst>
                      <p:childTnLst>
                        <p:par>
                          <p:cTn id="1106" fill="hold">
                            <p:stCondLst>
                              <p:cond delay="0"/>
                            </p:stCondLst>
                            <p:childTnLst>
                              <p:par>
                                <p:cTn id="1107" presetID="1" presetClass="exit" presetSubtype="0" fill="hold" nodeType="clickEffect">
                                  <p:stCondLst>
                                    <p:cond delay="0"/>
                                  </p:stCondLst>
                                  <p:childTnLst>
                                    <p:set>
                                      <p:cBhvr>
                                        <p:cTn id="1108" dur="1" fill="hold">
                                          <p:stCondLst>
                                            <p:cond delay="0"/>
                                          </p:stCondLst>
                                        </p:cTn>
                                        <p:tgtEl>
                                          <p:spTgt spid="349"/>
                                        </p:tgtEl>
                                        <p:attrNameLst>
                                          <p:attrName>style.visibility</p:attrName>
                                        </p:attrNameLst>
                                      </p:cBhvr>
                                      <p:to>
                                        <p:strVal val="hidden"/>
                                      </p:to>
                                    </p:set>
                                  </p:childTnLst>
                                </p:cTn>
                              </p:par>
                              <p:par>
                                <p:cTn id="1109" presetID="1" presetClass="exit" presetSubtype="0" fill="hold" nodeType="withEffect">
                                  <p:stCondLst>
                                    <p:cond delay="0"/>
                                  </p:stCondLst>
                                  <p:childTnLst>
                                    <p:set>
                                      <p:cBhvr>
                                        <p:cTn id="1110" dur="1" fill="hold">
                                          <p:stCondLst>
                                            <p:cond delay="0"/>
                                          </p:stCondLst>
                                        </p:cTn>
                                        <p:tgtEl>
                                          <p:spTgt spid="344"/>
                                        </p:tgtEl>
                                        <p:attrNameLst>
                                          <p:attrName>style.visibility</p:attrName>
                                        </p:attrNameLst>
                                      </p:cBhvr>
                                      <p:to>
                                        <p:strVal val="hidden"/>
                                      </p:to>
                                    </p:set>
                                  </p:childTnLst>
                                </p:cTn>
                              </p:par>
                              <p:par>
                                <p:cTn id="1111" presetID="1" presetClass="entr" presetSubtype="0" fill="hold" nodeType="withEffect">
                                  <p:stCondLst>
                                    <p:cond delay="0"/>
                                  </p:stCondLst>
                                  <p:childTnLst>
                                    <p:set>
                                      <p:cBhvr>
                                        <p:cTn id="1112" dur="1" fill="hold">
                                          <p:stCondLst>
                                            <p:cond delay="0"/>
                                          </p:stCondLst>
                                        </p:cTn>
                                        <p:tgtEl>
                                          <p:spTgt spid="350"/>
                                        </p:tgtEl>
                                        <p:attrNameLst>
                                          <p:attrName>style.visibility</p:attrName>
                                        </p:attrNameLst>
                                      </p:cBhvr>
                                      <p:to>
                                        <p:strVal val="visible"/>
                                      </p:to>
                                    </p:set>
                                  </p:childTnLst>
                                </p:cTn>
                              </p:par>
                              <p:par>
                                <p:cTn id="1113" presetID="1" presetClass="entr" presetSubtype="0" fill="hold" nodeType="withEffect">
                                  <p:stCondLst>
                                    <p:cond delay="0"/>
                                  </p:stCondLst>
                                  <p:childTnLst>
                                    <p:set>
                                      <p:cBhvr>
                                        <p:cTn id="1114" dur="1" fill="hold">
                                          <p:stCondLst>
                                            <p:cond delay="0"/>
                                          </p:stCondLst>
                                        </p:cTn>
                                        <p:tgtEl>
                                          <p:spTgt spid="335"/>
                                        </p:tgtEl>
                                        <p:attrNameLst>
                                          <p:attrName>style.visibility</p:attrName>
                                        </p:attrNameLst>
                                      </p:cBhvr>
                                      <p:to>
                                        <p:strVal val="visible"/>
                                      </p:to>
                                    </p:set>
                                  </p:childTnLst>
                                </p:cTn>
                              </p:par>
                            </p:childTnLst>
                          </p:cTn>
                        </p:par>
                      </p:childTnLst>
                    </p:cTn>
                  </p:par>
                  <p:par>
                    <p:cTn id="1115" fill="hold">
                      <p:stCondLst>
                        <p:cond delay="indefinite"/>
                      </p:stCondLst>
                      <p:childTnLst>
                        <p:par>
                          <p:cTn id="1116" fill="hold">
                            <p:stCondLst>
                              <p:cond delay="0"/>
                            </p:stCondLst>
                            <p:childTnLst>
                              <p:par>
                                <p:cTn id="1117" presetID="1" presetClass="exit" presetSubtype="0" fill="hold" nodeType="clickEffect">
                                  <p:stCondLst>
                                    <p:cond delay="0"/>
                                  </p:stCondLst>
                                  <p:childTnLst>
                                    <p:set>
                                      <p:cBhvr>
                                        <p:cTn id="1118" dur="1" fill="hold">
                                          <p:stCondLst>
                                            <p:cond delay="0"/>
                                          </p:stCondLst>
                                        </p:cTn>
                                        <p:tgtEl>
                                          <p:spTgt spid="335"/>
                                        </p:tgtEl>
                                        <p:attrNameLst>
                                          <p:attrName>style.visibility</p:attrName>
                                        </p:attrNameLst>
                                      </p:cBhvr>
                                      <p:to>
                                        <p:strVal val="hidden"/>
                                      </p:to>
                                    </p:set>
                                  </p:childTnLst>
                                </p:cTn>
                              </p:par>
                              <p:par>
                                <p:cTn id="1119" presetID="1" presetClass="entr" presetSubtype="0" fill="hold" nodeType="withEffect">
                                  <p:stCondLst>
                                    <p:cond delay="0"/>
                                  </p:stCondLst>
                                  <p:childTnLst>
                                    <p:set>
                                      <p:cBhvr>
                                        <p:cTn id="1120" dur="1" fill="hold">
                                          <p:stCondLst>
                                            <p:cond delay="0"/>
                                          </p:stCondLst>
                                        </p:cTn>
                                        <p:tgtEl>
                                          <p:spTgt spid="336"/>
                                        </p:tgtEl>
                                        <p:attrNameLst>
                                          <p:attrName>style.visibility</p:attrName>
                                        </p:attrNameLst>
                                      </p:cBhvr>
                                      <p:to>
                                        <p:strVal val="visible"/>
                                      </p:to>
                                    </p:set>
                                  </p:childTnLst>
                                </p:cTn>
                              </p:par>
                            </p:childTnLst>
                          </p:cTn>
                        </p:par>
                      </p:childTnLst>
                    </p:cTn>
                  </p:par>
                  <p:par>
                    <p:cTn id="1121" fill="hold">
                      <p:stCondLst>
                        <p:cond delay="indefinite"/>
                      </p:stCondLst>
                      <p:childTnLst>
                        <p:par>
                          <p:cTn id="1122" fill="hold">
                            <p:stCondLst>
                              <p:cond delay="0"/>
                            </p:stCondLst>
                            <p:childTnLst>
                              <p:par>
                                <p:cTn id="1123" presetID="1" presetClass="exit" presetSubtype="0" fill="hold" nodeType="clickEffect">
                                  <p:stCondLst>
                                    <p:cond delay="0"/>
                                  </p:stCondLst>
                                  <p:childTnLst>
                                    <p:set>
                                      <p:cBhvr>
                                        <p:cTn id="1124" dur="1" fill="hold">
                                          <p:stCondLst>
                                            <p:cond delay="0"/>
                                          </p:stCondLst>
                                        </p:cTn>
                                        <p:tgtEl>
                                          <p:spTgt spid="336"/>
                                        </p:tgtEl>
                                        <p:attrNameLst>
                                          <p:attrName>style.visibility</p:attrName>
                                        </p:attrNameLst>
                                      </p:cBhvr>
                                      <p:to>
                                        <p:strVal val="hidden"/>
                                      </p:to>
                                    </p:set>
                                  </p:childTnLst>
                                </p:cTn>
                              </p:par>
                              <p:par>
                                <p:cTn id="1125" presetID="1" presetClass="entr" presetSubtype="0" fill="hold" nodeType="withEffect">
                                  <p:stCondLst>
                                    <p:cond delay="0"/>
                                  </p:stCondLst>
                                  <p:childTnLst>
                                    <p:set>
                                      <p:cBhvr>
                                        <p:cTn id="1126" dur="1" fill="hold">
                                          <p:stCondLst>
                                            <p:cond delay="0"/>
                                          </p:stCondLst>
                                        </p:cTn>
                                        <p:tgtEl>
                                          <p:spTgt spid="337"/>
                                        </p:tgtEl>
                                        <p:attrNameLst>
                                          <p:attrName>style.visibility</p:attrName>
                                        </p:attrNameLst>
                                      </p:cBhvr>
                                      <p:to>
                                        <p:strVal val="visible"/>
                                      </p:to>
                                    </p:set>
                                  </p:childTnLst>
                                </p:cTn>
                              </p:par>
                            </p:childTnLst>
                          </p:cTn>
                        </p:par>
                      </p:childTnLst>
                    </p:cTn>
                  </p:par>
                  <p:par>
                    <p:cTn id="1127" fill="hold">
                      <p:stCondLst>
                        <p:cond delay="indefinite"/>
                      </p:stCondLst>
                      <p:childTnLst>
                        <p:par>
                          <p:cTn id="1128" fill="hold">
                            <p:stCondLst>
                              <p:cond delay="0"/>
                            </p:stCondLst>
                            <p:childTnLst>
                              <p:par>
                                <p:cTn id="1129" presetID="1" presetClass="exit" presetSubtype="0" fill="hold" nodeType="clickEffect">
                                  <p:stCondLst>
                                    <p:cond delay="0"/>
                                  </p:stCondLst>
                                  <p:childTnLst>
                                    <p:set>
                                      <p:cBhvr>
                                        <p:cTn id="1130" dur="1" fill="hold">
                                          <p:stCondLst>
                                            <p:cond delay="0"/>
                                          </p:stCondLst>
                                        </p:cTn>
                                        <p:tgtEl>
                                          <p:spTgt spid="337"/>
                                        </p:tgtEl>
                                        <p:attrNameLst>
                                          <p:attrName>style.visibility</p:attrName>
                                        </p:attrNameLst>
                                      </p:cBhvr>
                                      <p:to>
                                        <p:strVal val="hidden"/>
                                      </p:to>
                                    </p:set>
                                  </p:childTnLst>
                                </p:cTn>
                              </p:par>
                              <p:par>
                                <p:cTn id="1131" presetID="1" presetClass="entr" presetSubtype="0" fill="hold" nodeType="withEffect">
                                  <p:stCondLst>
                                    <p:cond delay="0"/>
                                  </p:stCondLst>
                                  <p:childTnLst>
                                    <p:set>
                                      <p:cBhvr>
                                        <p:cTn id="1132" dur="1" fill="hold">
                                          <p:stCondLst>
                                            <p:cond delay="0"/>
                                          </p:stCondLst>
                                        </p:cTn>
                                        <p:tgtEl>
                                          <p:spTgt spid="338"/>
                                        </p:tgtEl>
                                        <p:attrNameLst>
                                          <p:attrName>style.visibility</p:attrName>
                                        </p:attrNameLst>
                                      </p:cBhvr>
                                      <p:to>
                                        <p:strVal val="visible"/>
                                      </p:to>
                                    </p:set>
                                  </p:childTnLst>
                                </p:cTn>
                              </p:par>
                            </p:childTnLst>
                          </p:cTn>
                        </p:par>
                      </p:childTnLst>
                    </p:cTn>
                  </p:par>
                  <p:par>
                    <p:cTn id="1133" fill="hold">
                      <p:stCondLst>
                        <p:cond delay="indefinite"/>
                      </p:stCondLst>
                      <p:childTnLst>
                        <p:par>
                          <p:cTn id="1134" fill="hold">
                            <p:stCondLst>
                              <p:cond delay="0"/>
                            </p:stCondLst>
                            <p:childTnLst>
                              <p:par>
                                <p:cTn id="1135" presetID="1" presetClass="exit" presetSubtype="0" fill="hold" nodeType="clickEffect">
                                  <p:stCondLst>
                                    <p:cond delay="0"/>
                                  </p:stCondLst>
                                  <p:childTnLst>
                                    <p:set>
                                      <p:cBhvr>
                                        <p:cTn id="1136" dur="1" fill="hold">
                                          <p:stCondLst>
                                            <p:cond delay="0"/>
                                          </p:stCondLst>
                                        </p:cTn>
                                        <p:tgtEl>
                                          <p:spTgt spid="338"/>
                                        </p:tgtEl>
                                        <p:attrNameLst>
                                          <p:attrName>style.visibility</p:attrName>
                                        </p:attrNameLst>
                                      </p:cBhvr>
                                      <p:to>
                                        <p:strVal val="hidden"/>
                                      </p:to>
                                    </p:set>
                                  </p:childTnLst>
                                </p:cTn>
                              </p:par>
                              <p:par>
                                <p:cTn id="1137" presetID="1" presetClass="entr" presetSubtype="0" fill="hold" nodeType="withEffect">
                                  <p:stCondLst>
                                    <p:cond delay="0"/>
                                  </p:stCondLst>
                                  <p:childTnLst>
                                    <p:set>
                                      <p:cBhvr>
                                        <p:cTn id="1138" dur="1" fill="hold">
                                          <p:stCondLst>
                                            <p:cond delay="0"/>
                                          </p:stCondLst>
                                        </p:cTn>
                                        <p:tgtEl>
                                          <p:spTgt spid="339"/>
                                        </p:tgtEl>
                                        <p:attrNameLst>
                                          <p:attrName>style.visibility</p:attrName>
                                        </p:attrNameLst>
                                      </p:cBhvr>
                                      <p:to>
                                        <p:strVal val="visible"/>
                                      </p:to>
                                    </p:set>
                                  </p:childTnLst>
                                </p:cTn>
                              </p:par>
                            </p:childTnLst>
                          </p:cTn>
                        </p:par>
                      </p:childTnLst>
                    </p:cTn>
                  </p:par>
                  <p:par>
                    <p:cTn id="1139" fill="hold">
                      <p:stCondLst>
                        <p:cond delay="indefinite"/>
                      </p:stCondLst>
                      <p:childTnLst>
                        <p:par>
                          <p:cTn id="1140" fill="hold">
                            <p:stCondLst>
                              <p:cond delay="0"/>
                            </p:stCondLst>
                            <p:childTnLst>
                              <p:par>
                                <p:cTn id="1141" presetID="1" presetClass="exit" presetSubtype="0" fill="hold" nodeType="clickEffect">
                                  <p:stCondLst>
                                    <p:cond delay="0"/>
                                  </p:stCondLst>
                                  <p:childTnLst>
                                    <p:set>
                                      <p:cBhvr>
                                        <p:cTn id="1142" dur="1" fill="hold">
                                          <p:stCondLst>
                                            <p:cond delay="0"/>
                                          </p:stCondLst>
                                        </p:cTn>
                                        <p:tgtEl>
                                          <p:spTgt spid="339"/>
                                        </p:tgtEl>
                                        <p:attrNameLst>
                                          <p:attrName>style.visibility</p:attrName>
                                        </p:attrNameLst>
                                      </p:cBhvr>
                                      <p:to>
                                        <p:strVal val="hidden"/>
                                      </p:to>
                                    </p:set>
                                  </p:childTnLst>
                                </p:cTn>
                              </p:par>
                              <p:par>
                                <p:cTn id="1143" presetID="1" presetClass="entr" presetSubtype="0" fill="hold" nodeType="withEffect">
                                  <p:stCondLst>
                                    <p:cond delay="0"/>
                                  </p:stCondLst>
                                  <p:childTnLst>
                                    <p:set>
                                      <p:cBhvr>
                                        <p:cTn id="1144" dur="1" fill="hold">
                                          <p:stCondLst>
                                            <p:cond delay="0"/>
                                          </p:stCondLst>
                                        </p:cTn>
                                        <p:tgtEl>
                                          <p:spTgt spid="340"/>
                                        </p:tgtEl>
                                        <p:attrNameLst>
                                          <p:attrName>style.visibility</p:attrName>
                                        </p:attrNameLst>
                                      </p:cBhvr>
                                      <p:to>
                                        <p:strVal val="visible"/>
                                      </p:to>
                                    </p:set>
                                  </p:childTnLst>
                                </p:cTn>
                              </p:par>
                            </p:childTnLst>
                          </p:cTn>
                        </p:par>
                      </p:childTnLst>
                    </p:cTn>
                  </p:par>
                  <p:par>
                    <p:cTn id="1145" fill="hold">
                      <p:stCondLst>
                        <p:cond delay="indefinite"/>
                      </p:stCondLst>
                      <p:childTnLst>
                        <p:par>
                          <p:cTn id="1146" fill="hold">
                            <p:stCondLst>
                              <p:cond delay="0"/>
                            </p:stCondLst>
                            <p:childTnLst>
                              <p:par>
                                <p:cTn id="1147" presetID="1" presetClass="exit" presetSubtype="0" fill="hold" nodeType="clickEffect">
                                  <p:stCondLst>
                                    <p:cond delay="0"/>
                                  </p:stCondLst>
                                  <p:childTnLst>
                                    <p:set>
                                      <p:cBhvr>
                                        <p:cTn id="1148" dur="1" fill="hold">
                                          <p:stCondLst>
                                            <p:cond delay="0"/>
                                          </p:stCondLst>
                                        </p:cTn>
                                        <p:tgtEl>
                                          <p:spTgt spid="340"/>
                                        </p:tgtEl>
                                        <p:attrNameLst>
                                          <p:attrName>style.visibility</p:attrName>
                                        </p:attrNameLst>
                                      </p:cBhvr>
                                      <p:to>
                                        <p:strVal val="hidden"/>
                                      </p:to>
                                    </p:set>
                                  </p:childTnLst>
                                </p:cTn>
                              </p:par>
                              <p:par>
                                <p:cTn id="1149" presetID="1" presetClass="entr" presetSubtype="0" fill="hold" nodeType="withEffect">
                                  <p:stCondLst>
                                    <p:cond delay="0"/>
                                  </p:stCondLst>
                                  <p:childTnLst>
                                    <p:set>
                                      <p:cBhvr>
                                        <p:cTn id="1150" dur="1" fill="hold">
                                          <p:stCondLst>
                                            <p:cond delay="0"/>
                                          </p:stCondLst>
                                        </p:cTn>
                                        <p:tgtEl>
                                          <p:spTgt spid="341"/>
                                        </p:tgtEl>
                                        <p:attrNameLst>
                                          <p:attrName>style.visibility</p:attrName>
                                        </p:attrNameLst>
                                      </p:cBhvr>
                                      <p:to>
                                        <p:strVal val="visible"/>
                                      </p:to>
                                    </p:set>
                                  </p:childTnLst>
                                </p:cTn>
                              </p:par>
                            </p:childTnLst>
                          </p:cTn>
                        </p:par>
                      </p:childTnLst>
                    </p:cTn>
                  </p:par>
                  <p:par>
                    <p:cTn id="1151" fill="hold">
                      <p:stCondLst>
                        <p:cond delay="indefinite"/>
                      </p:stCondLst>
                      <p:childTnLst>
                        <p:par>
                          <p:cTn id="1152" fill="hold">
                            <p:stCondLst>
                              <p:cond delay="0"/>
                            </p:stCondLst>
                            <p:childTnLst>
                              <p:par>
                                <p:cTn id="1153" presetID="1" presetClass="exit" presetSubtype="0" fill="hold" nodeType="clickEffect">
                                  <p:stCondLst>
                                    <p:cond delay="0"/>
                                  </p:stCondLst>
                                  <p:childTnLst>
                                    <p:set>
                                      <p:cBhvr>
                                        <p:cTn id="1154" dur="1" fill="hold">
                                          <p:stCondLst>
                                            <p:cond delay="0"/>
                                          </p:stCondLst>
                                        </p:cTn>
                                        <p:tgtEl>
                                          <p:spTgt spid="341"/>
                                        </p:tgtEl>
                                        <p:attrNameLst>
                                          <p:attrName>style.visibility</p:attrName>
                                        </p:attrNameLst>
                                      </p:cBhvr>
                                      <p:to>
                                        <p:strVal val="hidden"/>
                                      </p:to>
                                    </p:set>
                                  </p:childTnLst>
                                </p:cTn>
                              </p:par>
                              <p:par>
                                <p:cTn id="1155" presetID="1" presetClass="entr" presetSubtype="0" fill="hold" nodeType="withEffect">
                                  <p:stCondLst>
                                    <p:cond delay="0"/>
                                  </p:stCondLst>
                                  <p:childTnLst>
                                    <p:set>
                                      <p:cBhvr>
                                        <p:cTn id="1156" dur="1" fill="hold">
                                          <p:stCondLst>
                                            <p:cond delay="0"/>
                                          </p:stCondLst>
                                        </p:cTn>
                                        <p:tgtEl>
                                          <p:spTgt spid="342"/>
                                        </p:tgtEl>
                                        <p:attrNameLst>
                                          <p:attrName>style.visibility</p:attrName>
                                        </p:attrNameLst>
                                      </p:cBhvr>
                                      <p:to>
                                        <p:strVal val="visible"/>
                                      </p:to>
                                    </p:set>
                                  </p:childTnLst>
                                </p:cTn>
                              </p:par>
                            </p:childTnLst>
                          </p:cTn>
                        </p:par>
                      </p:childTnLst>
                    </p:cTn>
                  </p:par>
                  <p:par>
                    <p:cTn id="1157" fill="hold">
                      <p:stCondLst>
                        <p:cond delay="indefinite"/>
                      </p:stCondLst>
                      <p:childTnLst>
                        <p:par>
                          <p:cTn id="1158" fill="hold">
                            <p:stCondLst>
                              <p:cond delay="0"/>
                            </p:stCondLst>
                            <p:childTnLst>
                              <p:par>
                                <p:cTn id="1159" presetID="1" presetClass="exit" presetSubtype="0" fill="hold" nodeType="clickEffect">
                                  <p:stCondLst>
                                    <p:cond delay="0"/>
                                  </p:stCondLst>
                                  <p:childTnLst>
                                    <p:set>
                                      <p:cBhvr>
                                        <p:cTn id="1160" dur="1" fill="hold">
                                          <p:stCondLst>
                                            <p:cond delay="0"/>
                                          </p:stCondLst>
                                        </p:cTn>
                                        <p:tgtEl>
                                          <p:spTgt spid="342"/>
                                        </p:tgtEl>
                                        <p:attrNameLst>
                                          <p:attrName>style.visibility</p:attrName>
                                        </p:attrNameLst>
                                      </p:cBhvr>
                                      <p:to>
                                        <p:strVal val="hidden"/>
                                      </p:to>
                                    </p:set>
                                  </p:childTnLst>
                                </p:cTn>
                              </p:par>
                              <p:par>
                                <p:cTn id="1161" presetID="1" presetClass="entr" presetSubtype="0" fill="hold" nodeType="withEffect">
                                  <p:stCondLst>
                                    <p:cond delay="0"/>
                                  </p:stCondLst>
                                  <p:childTnLst>
                                    <p:set>
                                      <p:cBhvr>
                                        <p:cTn id="1162" dur="1" fill="hold">
                                          <p:stCondLst>
                                            <p:cond delay="0"/>
                                          </p:stCondLst>
                                        </p:cTn>
                                        <p:tgtEl>
                                          <p:spTgt spid="343"/>
                                        </p:tgtEl>
                                        <p:attrNameLst>
                                          <p:attrName>style.visibility</p:attrName>
                                        </p:attrNameLst>
                                      </p:cBhvr>
                                      <p:to>
                                        <p:strVal val="visible"/>
                                      </p:to>
                                    </p:set>
                                  </p:childTnLst>
                                </p:cTn>
                              </p:par>
                            </p:childTnLst>
                          </p:cTn>
                        </p:par>
                      </p:childTnLst>
                    </p:cTn>
                  </p:par>
                  <p:par>
                    <p:cTn id="1163" fill="hold">
                      <p:stCondLst>
                        <p:cond delay="indefinite"/>
                      </p:stCondLst>
                      <p:childTnLst>
                        <p:par>
                          <p:cTn id="1164" fill="hold">
                            <p:stCondLst>
                              <p:cond delay="0"/>
                            </p:stCondLst>
                            <p:childTnLst>
                              <p:par>
                                <p:cTn id="1165" presetID="1" presetClass="exit" presetSubtype="0" fill="hold" nodeType="clickEffect">
                                  <p:stCondLst>
                                    <p:cond delay="0"/>
                                  </p:stCondLst>
                                  <p:childTnLst>
                                    <p:set>
                                      <p:cBhvr>
                                        <p:cTn id="1166" dur="1" fill="hold">
                                          <p:stCondLst>
                                            <p:cond delay="0"/>
                                          </p:stCondLst>
                                        </p:cTn>
                                        <p:tgtEl>
                                          <p:spTgt spid="343"/>
                                        </p:tgtEl>
                                        <p:attrNameLst>
                                          <p:attrName>style.visibility</p:attrName>
                                        </p:attrNameLst>
                                      </p:cBhvr>
                                      <p:to>
                                        <p:strVal val="hidden"/>
                                      </p:to>
                                    </p:set>
                                  </p:childTnLst>
                                </p:cTn>
                              </p:par>
                              <p:par>
                                <p:cTn id="1167" presetID="1" presetClass="entr" presetSubtype="0" fill="hold" nodeType="withEffect">
                                  <p:stCondLst>
                                    <p:cond delay="0"/>
                                  </p:stCondLst>
                                  <p:childTnLst>
                                    <p:set>
                                      <p:cBhvr>
                                        <p:cTn id="1168" dur="1" fill="hold">
                                          <p:stCondLst>
                                            <p:cond delay="0"/>
                                          </p:stCondLst>
                                        </p:cTn>
                                        <p:tgtEl>
                                          <p:spTgt spid="344"/>
                                        </p:tgtEl>
                                        <p:attrNameLst>
                                          <p:attrName>style.visibility</p:attrName>
                                        </p:attrNameLst>
                                      </p:cBhvr>
                                      <p:to>
                                        <p:strVal val="visible"/>
                                      </p:to>
                                    </p:set>
                                  </p:childTnLst>
                                </p:cTn>
                              </p:par>
                            </p:childTnLst>
                          </p:cTn>
                        </p:par>
                      </p:childTnLst>
                    </p:cTn>
                  </p:par>
                  <p:par>
                    <p:cTn id="1169" fill="hold">
                      <p:stCondLst>
                        <p:cond delay="indefinite"/>
                      </p:stCondLst>
                      <p:childTnLst>
                        <p:par>
                          <p:cTn id="1170" fill="hold">
                            <p:stCondLst>
                              <p:cond delay="0"/>
                            </p:stCondLst>
                            <p:childTnLst>
                              <p:par>
                                <p:cTn id="1171" presetID="1" presetClass="exit" presetSubtype="0" fill="hold" nodeType="clickEffect">
                                  <p:stCondLst>
                                    <p:cond delay="0"/>
                                  </p:stCondLst>
                                  <p:childTnLst>
                                    <p:set>
                                      <p:cBhvr>
                                        <p:cTn id="1172" dur="1" fill="hold">
                                          <p:stCondLst>
                                            <p:cond delay="0"/>
                                          </p:stCondLst>
                                        </p:cTn>
                                        <p:tgtEl>
                                          <p:spTgt spid="350"/>
                                        </p:tgtEl>
                                        <p:attrNameLst>
                                          <p:attrName>style.visibility</p:attrName>
                                        </p:attrNameLst>
                                      </p:cBhvr>
                                      <p:to>
                                        <p:strVal val="hidden"/>
                                      </p:to>
                                    </p:set>
                                  </p:childTnLst>
                                </p:cTn>
                              </p:par>
                              <p:par>
                                <p:cTn id="1173" presetID="1" presetClass="exit" presetSubtype="0" fill="hold" nodeType="withEffect">
                                  <p:stCondLst>
                                    <p:cond delay="0"/>
                                  </p:stCondLst>
                                  <p:childTnLst>
                                    <p:set>
                                      <p:cBhvr>
                                        <p:cTn id="1174" dur="1" fill="hold">
                                          <p:stCondLst>
                                            <p:cond delay="0"/>
                                          </p:stCondLst>
                                        </p:cTn>
                                        <p:tgtEl>
                                          <p:spTgt spid="344"/>
                                        </p:tgtEl>
                                        <p:attrNameLst>
                                          <p:attrName>style.visibility</p:attrName>
                                        </p:attrNameLst>
                                      </p:cBhvr>
                                      <p:to>
                                        <p:strVal val="hidden"/>
                                      </p:to>
                                    </p:set>
                                  </p:childTnLst>
                                </p:cTn>
                              </p:par>
                              <p:par>
                                <p:cTn id="1175" presetID="1" presetClass="entr" presetSubtype="0" fill="hold" nodeType="withEffect">
                                  <p:stCondLst>
                                    <p:cond delay="0"/>
                                  </p:stCondLst>
                                  <p:childTnLst>
                                    <p:set>
                                      <p:cBhvr>
                                        <p:cTn id="1176" dur="1" fill="hold">
                                          <p:stCondLst>
                                            <p:cond delay="0"/>
                                          </p:stCondLst>
                                        </p:cTn>
                                        <p:tgtEl>
                                          <p:spTgt spid="351"/>
                                        </p:tgtEl>
                                        <p:attrNameLst>
                                          <p:attrName>style.visibility</p:attrName>
                                        </p:attrNameLst>
                                      </p:cBhvr>
                                      <p:to>
                                        <p:strVal val="visible"/>
                                      </p:to>
                                    </p:set>
                                  </p:childTnLst>
                                </p:cTn>
                              </p:par>
                              <p:par>
                                <p:cTn id="1177" presetID="1" presetClass="entr" presetSubtype="0" fill="hold" nodeType="withEffect">
                                  <p:stCondLst>
                                    <p:cond delay="0"/>
                                  </p:stCondLst>
                                  <p:childTnLst>
                                    <p:set>
                                      <p:cBhvr>
                                        <p:cTn id="1178" dur="1" fill="hold">
                                          <p:stCondLst>
                                            <p:cond delay="0"/>
                                          </p:stCondLst>
                                        </p:cTn>
                                        <p:tgtEl>
                                          <p:spTgt spid="335"/>
                                        </p:tgtEl>
                                        <p:attrNameLst>
                                          <p:attrName>style.visibility</p:attrName>
                                        </p:attrNameLst>
                                      </p:cBhvr>
                                      <p:to>
                                        <p:strVal val="visible"/>
                                      </p:to>
                                    </p:set>
                                  </p:childTnLst>
                                </p:cTn>
                              </p:par>
                            </p:childTnLst>
                          </p:cTn>
                        </p:par>
                      </p:childTnLst>
                    </p:cTn>
                  </p:par>
                  <p:par>
                    <p:cTn id="1179" fill="hold">
                      <p:stCondLst>
                        <p:cond delay="indefinite"/>
                      </p:stCondLst>
                      <p:childTnLst>
                        <p:par>
                          <p:cTn id="1180" fill="hold">
                            <p:stCondLst>
                              <p:cond delay="0"/>
                            </p:stCondLst>
                            <p:childTnLst>
                              <p:par>
                                <p:cTn id="1181" presetID="1" presetClass="exit" presetSubtype="0" fill="hold" nodeType="clickEffect">
                                  <p:stCondLst>
                                    <p:cond delay="0"/>
                                  </p:stCondLst>
                                  <p:childTnLst>
                                    <p:set>
                                      <p:cBhvr>
                                        <p:cTn id="1182" dur="1" fill="hold">
                                          <p:stCondLst>
                                            <p:cond delay="0"/>
                                          </p:stCondLst>
                                        </p:cTn>
                                        <p:tgtEl>
                                          <p:spTgt spid="335"/>
                                        </p:tgtEl>
                                        <p:attrNameLst>
                                          <p:attrName>style.visibility</p:attrName>
                                        </p:attrNameLst>
                                      </p:cBhvr>
                                      <p:to>
                                        <p:strVal val="hidden"/>
                                      </p:to>
                                    </p:set>
                                  </p:childTnLst>
                                </p:cTn>
                              </p:par>
                              <p:par>
                                <p:cTn id="1183" presetID="1" presetClass="entr" presetSubtype="0" fill="hold" nodeType="withEffect">
                                  <p:stCondLst>
                                    <p:cond delay="0"/>
                                  </p:stCondLst>
                                  <p:childTnLst>
                                    <p:set>
                                      <p:cBhvr>
                                        <p:cTn id="1184" dur="1" fill="hold">
                                          <p:stCondLst>
                                            <p:cond delay="0"/>
                                          </p:stCondLst>
                                        </p:cTn>
                                        <p:tgtEl>
                                          <p:spTgt spid="336"/>
                                        </p:tgtEl>
                                        <p:attrNameLst>
                                          <p:attrName>style.visibility</p:attrName>
                                        </p:attrNameLst>
                                      </p:cBhvr>
                                      <p:to>
                                        <p:strVal val="visible"/>
                                      </p:to>
                                    </p:set>
                                  </p:childTnLst>
                                </p:cTn>
                              </p:par>
                            </p:childTnLst>
                          </p:cTn>
                        </p:par>
                      </p:childTnLst>
                    </p:cTn>
                  </p:par>
                  <p:par>
                    <p:cTn id="1185" fill="hold">
                      <p:stCondLst>
                        <p:cond delay="indefinite"/>
                      </p:stCondLst>
                      <p:childTnLst>
                        <p:par>
                          <p:cTn id="1186" fill="hold">
                            <p:stCondLst>
                              <p:cond delay="0"/>
                            </p:stCondLst>
                            <p:childTnLst>
                              <p:par>
                                <p:cTn id="1187" presetID="1" presetClass="exit" presetSubtype="0" fill="hold" nodeType="clickEffect">
                                  <p:stCondLst>
                                    <p:cond delay="0"/>
                                  </p:stCondLst>
                                  <p:childTnLst>
                                    <p:set>
                                      <p:cBhvr>
                                        <p:cTn id="1188" dur="1" fill="hold">
                                          <p:stCondLst>
                                            <p:cond delay="0"/>
                                          </p:stCondLst>
                                        </p:cTn>
                                        <p:tgtEl>
                                          <p:spTgt spid="336"/>
                                        </p:tgtEl>
                                        <p:attrNameLst>
                                          <p:attrName>style.visibility</p:attrName>
                                        </p:attrNameLst>
                                      </p:cBhvr>
                                      <p:to>
                                        <p:strVal val="hidden"/>
                                      </p:to>
                                    </p:set>
                                  </p:childTnLst>
                                </p:cTn>
                              </p:par>
                              <p:par>
                                <p:cTn id="1189" presetID="1" presetClass="entr" presetSubtype="0" fill="hold" nodeType="withEffect">
                                  <p:stCondLst>
                                    <p:cond delay="0"/>
                                  </p:stCondLst>
                                  <p:childTnLst>
                                    <p:set>
                                      <p:cBhvr>
                                        <p:cTn id="1190" dur="1" fill="hold">
                                          <p:stCondLst>
                                            <p:cond delay="0"/>
                                          </p:stCondLst>
                                        </p:cTn>
                                        <p:tgtEl>
                                          <p:spTgt spid="337"/>
                                        </p:tgtEl>
                                        <p:attrNameLst>
                                          <p:attrName>style.visibility</p:attrName>
                                        </p:attrNameLst>
                                      </p:cBhvr>
                                      <p:to>
                                        <p:strVal val="visible"/>
                                      </p:to>
                                    </p:set>
                                  </p:childTnLst>
                                </p:cTn>
                              </p:par>
                            </p:childTnLst>
                          </p:cTn>
                        </p:par>
                      </p:childTnLst>
                    </p:cTn>
                  </p:par>
                  <p:par>
                    <p:cTn id="1191" fill="hold">
                      <p:stCondLst>
                        <p:cond delay="indefinite"/>
                      </p:stCondLst>
                      <p:childTnLst>
                        <p:par>
                          <p:cTn id="1192" fill="hold">
                            <p:stCondLst>
                              <p:cond delay="0"/>
                            </p:stCondLst>
                            <p:childTnLst>
                              <p:par>
                                <p:cTn id="1193" presetID="1" presetClass="exit" presetSubtype="0" fill="hold" nodeType="clickEffect">
                                  <p:stCondLst>
                                    <p:cond delay="0"/>
                                  </p:stCondLst>
                                  <p:childTnLst>
                                    <p:set>
                                      <p:cBhvr>
                                        <p:cTn id="1194" dur="1" fill="hold">
                                          <p:stCondLst>
                                            <p:cond delay="0"/>
                                          </p:stCondLst>
                                        </p:cTn>
                                        <p:tgtEl>
                                          <p:spTgt spid="337"/>
                                        </p:tgtEl>
                                        <p:attrNameLst>
                                          <p:attrName>style.visibility</p:attrName>
                                        </p:attrNameLst>
                                      </p:cBhvr>
                                      <p:to>
                                        <p:strVal val="hidden"/>
                                      </p:to>
                                    </p:set>
                                  </p:childTnLst>
                                </p:cTn>
                              </p:par>
                              <p:par>
                                <p:cTn id="1195" presetID="1" presetClass="entr" presetSubtype="0" fill="hold" nodeType="withEffect">
                                  <p:stCondLst>
                                    <p:cond delay="0"/>
                                  </p:stCondLst>
                                  <p:childTnLst>
                                    <p:set>
                                      <p:cBhvr>
                                        <p:cTn id="1196" dur="1" fill="hold">
                                          <p:stCondLst>
                                            <p:cond delay="0"/>
                                          </p:stCondLst>
                                        </p:cTn>
                                        <p:tgtEl>
                                          <p:spTgt spid="338"/>
                                        </p:tgtEl>
                                        <p:attrNameLst>
                                          <p:attrName>style.visibility</p:attrName>
                                        </p:attrNameLst>
                                      </p:cBhvr>
                                      <p:to>
                                        <p:strVal val="visible"/>
                                      </p:to>
                                    </p:set>
                                  </p:childTnLst>
                                </p:cTn>
                              </p:par>
                            </p:childTnLst>
                          </p:cTn>
                        </p:par>
                      </p:childTnLst>
                    </p:cTn>
                  </p:par>
                  <p:par>
                    <p:cTn id="1197" fill="hold">
                      <p:stCondLst>
                        <p:cond delay="indefinite"/>
                      </p:stCondLst>
                      <p:childTnLst>
                        <p:par>
                          <p:cTn id="1198" fill="hold">
                            <p:stCondLst>
                              <p:cond delay="0"/>
                            </p:stCondLst>
                            <p:childTnLst>
                              <p:par>
                                <p:cTn id="1199" presetID="1" presetClass="exit" presetSubtype="0" fill="hold" nodeType="clickEffect">
                                  <p:stCondLst>
                                    <p:cond delay="0"/>
                                  </p:stCondLst>
                                  <p:childTnLst>
                                    <p:set>
                                      <p:cBhvr>
                                        <p:cTn id="1200" dur="1" fill="hold">
                                          <p:stCondLst>
                                            <p:cond delay="0"/>
                                          </p:stCondLst>
                                        </p:cTn>
                                        <p:tgtEl>
                                          <p:spTgt spid="338"/>
                                        </p:tgtEl>
                                        <p:attrNameLst>
                                          <p:attrName>style.visibility</p:attrName>
                                        </p:attrNameLst>
                                      </p:cBhvr>
                                      <p:to>
                                        <p:strVal val="hidden"/>
                                      </p:to>
                                    </p:set>
                                  </p:childTnLst>
                                </p:cTn>
                              </p:par>
                              <p:par>
                                <p:cTn id="1201" presetID="1" presetClass="entr" presetSubtype="0" fill="hold" nodeType="withEffect">
                                  <p:stCondLst>
                                    <p:cond delay="0"/>
                                  </p:stCondLst>
                                  <p:childTnLst>
                                    <p:set>
                                      <p:cBhvr>
                                        <p:cTn id="1202" dur="1" fill="hold">
                                          <p:stCondLst>
                                            <p:cond delay="0"/>
                                          </p:stCondLst>
                                        </p:cTn>
                                        <p:tgtEl>
                                          <p:spTgt spid="339"/>
                                        </p:tgtEl>
                                        <p:attrNameLst>
                                          <p:attrName>style.visibility</p:attrName>
                                        </p:attrNameLst>
                                      </p:cBhvr>
                                      <p:to>
                                        <p:strVal val="visible"/>
                                      </p:to>
                                    </p:set>
                                  </p:childTnLst>
                                </p:cTn>
                              </p:par>
                            </p:childTnLst>
                          </p:cTn>
                        </p:par>
                      </p:childTnLst>
                    </p:cTn>
                  </p:par>
                  <p:par>
                    <p:cTn id="1203" fill="hold">
                      <p:stCondLst>
                        <p:cond delay="indefinite"/>
                      </p:stCondLst>
                      <p:childTnLst>
                        <p:par>
                          <p:cTn id="1204" fill="hold">
                            <p:stCondLst>
                              <p:cond delay="0"/>
                            </p:stCondLst>
                            <p:childTnLst>
                              <p:par>
                                <p:cTn id="1205" presetID="1" presetClass="exit" presetSubtype="0" fill="hold" nodeType="clickEffect">
                                  <p:stCondLst>
                                    <p:cond delay="0"/>
                                  </p:stCondLst>
                                  <p:childTnLst>
                                    <p:set>
                                      <p:cBhvr>
                                        <p:cTn id="1206" dur="1" fill="hold">
                                          <p:stCondLst>
                                            <p:cond delay="0"/>
                                          </p:stCondLst>
                                        </p:cTn>
                                        <p:tgtEl>
                                          <p:spTgt spid="339"/>
                                        </p:tgtEl>
                                        <p:attrNameLst>
                                          <p:attrName>style.visibility</p:attrName>
                                        </p:attrNameLst>
                                      </p:cBhvr>
                                      <p:to>
                                        <p:strVal val="hidden"/>
                                      </p:to>
                                    </p:set>
                                  </p:childTnLst>
                                </p:cTn>
                              </p:par>
                              <p:par>
                                <p:cTn id="1207" presetID="1" presetClass="entr" presetSubtype="0" fill="hold" nodeType="withEffect">
                                  <p:stCondLst>
                                    <p:cond delay="0"/>
                                  </p:stCondLst>
                                  <p:childTnLst>
                                    <p:set>
                                      <p:cBhvr>
                                        <p:cTn id="1208" dur="1" fill="hold">
                                          <p:stCondLst>
                                            <p:cond delay="0"/>
                                          </p:stCondLst>
                                        </p:cTn>
                                        <p:tgtEl>
                                          <p:spTgt spid="340"/>
                                        </p:tgtEl>
                                        <p:attrNameLst>
                                          <p:attrName>style.visibility</p:attrName>
                                        </p:attrNameLst>
                                      </p:cBhvr>
                                      <p:to>
                                        <p:strVal val="visible"/>
                                      </p:to>
                                    </p:set>
                                  </p:childTnLst>
                                </p:cTn>
                              </p:par>
                            </p:childTnLst>
                          </p:cTn>
                        </p:par>
                      </p:childTnLst>
                    </p:cTn>
                  </p:par>
                  <p:par>
                    <p:cTn id="1209" fill="hold">
                      <p:stCondLst>
                        <p:cond delay="indefinite"/>
                      </p:stCondLst>
                      <p:childTnLst>
                        <p:par>
                          <p:cTn id="1210" fill="hold">
                            <p:stCondLst>
                              <p:cond delay="0"/>
                            </p:stCondLst>
                            <p:childTnLst>
                              <p:par>
                                <p:cTn id="1211" presetID="1" presetClass="exit" presetSubtype="0" fill="hold" nodeType="clickEffect">
                                  <p:stCondLst>
                                    <p:cond delay="0"/>
                                  </p:stCondLst>
                                  <p:childTnLst>
                                    <p:set>
                                      <p:cBhvr>
                                        <p:cTn id="1212" dur="1" fill="hold">
                                          <p:stCondLst>
                                            <p:cond delay="0"/>
                                          </p:stCondLst>
                                        </p:cTn>
                                        <p:tgtEl>
                                          <p:spTgt spid="340"/>
                                        </p:tgtEl>
                                        <p:attrNameLst>
                                          <p:attrName>style.visibility</p:attrName>
                                        </p:attrNameLst>
                                      </p:cBhvr>
                                      <p:to>
                                        <p:strVal val="hidden"/>
                                      </p:to>
                                    </p:set>
                                  </p:childTnLst>
                                </p:cTn>
                              </p:par>
                              <p:par>
                                <p:cTn id="1213" presetID="1" presetClass="entr" presetSubtype="0" fill="hold" nodeType="withEffect">
                                  <p:stCondLst>
                                    <p:cond delay="0"/>
                                  </p:stCondLst>
                                  <p:childTnLst>
                                    <p:set>
                                      <p:cBhvr>
                                        <p:cTn id="1214" dur="1" fill="hold">
                                          <p:stCondLst>
                                            <p:cond delay="0"/>
                                          </p:stCondLst>
                                        </p:cTn>
                                        <p:tgtEl>
                                          <p:spTgt spid="341"/>
                                        </p:tgtEl>
                                        <p:attrNameLst>
                                          <p:attrName>style.visibility</p:attrName>
                                        </p:attrNameLst>
                                      </p:cBhvr>
                                      <p:to>
                                        <p:strVal val="visible"/>
                                      </p:to>
                                    </p:set>
                                  </p:childTnLst>
                                </p:cTn>
                              </p:par>
                            </p:childTnLst>
                          </p:cTn>
                        </p:par>
                      </p:childTnLst>
                    </p:cTn>
                  </p:par>
                  <p:par>
                    <p:cTn id="1215" fill="hold">
                      <p:stCondLst>
                        <p:cond delay="indefinite"/>
                      </p:stCondLst>
                      <p:childTnLst>
                        <p:par>
                          <p:cTn id="1216" fill="hold">
                            <p:stCondLst>
                              <p:cond delay="0"/>
                            </p:stCondLst>
                            <p:childTnLst>
                              <p:par>
                                <p:cTn id="1217" presetID="1" presetClass="exit" presetSubtype="0" fill="hold" nodeType="clickEffect">
                                  <p:stCondLst>
                                    <p:cond delay="0"/>
                                  </p:stCondLst>
                                  <p:childTnLst>
                                    <p:set>
                                      <p:cBhvr>
                                        <p:cTn id="1218" dur="1" fill="hold">
                                          <p:stCondLst>
                                            <p:cond delay="0"/>
                                          </p:stCondLst>
                                        </p:cTn>
                                        <p:tgtEl>
                                          <p:spTgt spid="341"/>
                                        </p:tgtEl>
                                        <p:attrNameLst>
                                          <p:attrName>style.visibility</p:attrName>
                                        </p:attrNameLst>
                                      </p:cBhvr>
                                      <p:to>
                                        <p:strVal val="hidden"/>
                                      </p:to>
                                    </p:set>
                                  </p:childTnLst>
                                </p:cTn>
                              </p:par>
                              <p:par>
                                <p:cTn id="1219" presetID="1" presetClass="entr" presetSubtype="0" fill="hold" nodeType="withEffect">
                                  <p:stCondLst>
                                    <p:cond delay="0"/>
                                  </p:stCondLst>
                                  <p:childTnLst>
                                    <p:set>
                                      <p:cBhvr>
                                        <p:cTn id="1220" dur="1" fill="hold">
                                          <p:stCondLst>
                                            <p:cond delay="0"/>
                                          </p:stCondLst>
                                        </p:cTn>
                                        <p:tgtEl>
                                          <p:spTgt spid="342"/>
                                        </p:tgtEl>
                                        <p:attrNameLst>
                                          <p:attrName>style.visibility</p:attrName>
                                        </p:attrNameLst>
                                      </p:cBhvr>
                                      <p:to>
                                        <p:strVal val="visible"/>
                                      </p:to>
                                    </p:set>
                                  </p:childTnLst>
                                </p:cTn>
                              </p:par>
                            </p:childTnLst>
                          </p:cTn>
                        </p:par>
                      </p:childTnLst>
                    </p:cTn>
                  </p:par>
                  <p:par>
                    <p:cTn id="1221" fill="hold">
                      <p:stCondLst>
                        <p:cond delay="indefinite"/>
                      </p:stCondLst>
                      <p:childTnLst>
                        <p:par>
                          <p:cTn id="1222" fill="hold">
                            <p:stCondLst>
                              <p:cond delay="0"/>
                            </p:stCondLst>
                            <p:childTnLst>
                              <p:par>
                                <p:cTn id="1223" presetID="1" presetClass="exit" presetSubtype="0" fill="hold" nodeType="clickEffect">
                                  <p:stCondLst>
                                    <p:cond delay="0"/>
                                  </p:stCondLst>
                                  <p:childTnLst>
                                    <p:set>
                                      <p:cBhvr>
                                        <p:cTn id="1224" dur="1" fill="hold">
                                          <p:stCondLst>
                                            <p:cond delay="0"/>
                                          </p:stCondLst>
                                        </p:cTn>
                                        <p:tgtEl>
                                          <p:spTgt spid="342"/>
                                        </p:tgtEl>
                                        <p:attrNameLst>
                                          <p:attrName>style.visibility</p:attrName>
                                        </p:attrNameLst>
                                      </p:cBhvr>
                                      <p:to>
                                        <p:strVal val="hidden"/>
                                      </p:to>
                                    </p:set>
                                  </p:childTnLst>
                                </p:cTn>
                              </p:par>
                              <p:par>
                                <p:cTn id="1225" presetID="1" presetClass="entr" presetSubtype="0" fill="hold" nodeType="withEffect">
                                  <p:stCondLst>
                                    <p:cond delay="0"/>
                                  </p:stCondLst>
                                  <p:childTnLst>
                                    <p:set>
                                      <p:cBhvr>
                                        <p:cTn id="1226" dur="1" fill="hold">
                                          <p:stCondLst>
                                            <p:cond delay="0"/>
                                          </p:stCondLst>
                                        </p:cTn>
                                        <p:tgtEl>
                                          <p:spTgt spid="343"/>
                                        </p:tgtEl>
                                        <p:attrNameLst>
                                          <p:attrName>style.visibility</p:attrName>
                                        </p:attrNameLst>
                                      </p:cBhvr>
                                      <p:to>
                                        <p:strVal val="visible"/>
                                      </p:to>
                                    </p:set>
                                  </p:childTnLst>
                                </p:cTn>
                              </p:par>
                            </p:childTnLst>
                          </p:cTn>
                        </p:par>
                      </p:childTnLst>
                    </p:cTn>
                  </p:par>
                  <p:par>
                    <p:cTn id="1227" fill="hold">
                      <p:stCondLst>
                        <p:cond delay="indefinite"/>
                      </p:stCondLst>
                      <p:childTnLst>
                        <p:par>
                          <p:cTn id="1228" fill="hold">
                            <p:stCondLst>
                              <p:cond delay="0"/>
                            </p:stCondLst>
                            <p:childTnLst>
                              <p:par>
                                <p:cTn id="1229" presetID="1" presetClass="exit" presetSubtype="0" fill="hold" nodeType="clickEffect">
                                  <p:stCondLst>
                                    <p:cond delay="0"/>
                                  </p:stCondLst>
                                  <p:childTnLst>
                                    <p:set>
                                      <p:cBhvr>
                                        <p:cTn id="1230" dur="1" fill="hold">
                                          <p:stCondLst>
                                            <p:cond delay="0"/>
                                          </p:stCondLst>
                                        </p:cTn>
                                        <p:tgtEl>
                                          <p:spTgt spid="343"/>
                                        </p:tgtEl>
                                        <p:attrNameLst>
                                          <p:attrName>style.visibility</p:attrName>
                                        </p:attrNameLst>
                                      </p:cBhvr>
                                      <p:to>
                                        <p:strVal val="hidden"/>
                                      </p:to>
                                    </p:set>
                                  </p:childTnLst>
                                </p:cTn>
                              </p:par>
                              <p:par>
                                <p:cTn id="1231" presetID="1" presetClass="entr" presetSubtype="0" fill="hold" nodeType="withEffect">
                                  <p:stCondLst>
                                    <p:cond delay="0"/>
                                  </p:stCondLst>
                                  <p:childTnLst>
                                    <p:set>
                                      <p:cBhvr>
                                        <p:cTn id="1232" dur="1" fill="hold">
                                          <p:stCondLst>
                                            <p:cond delay="0"/>
                                          </p:stCondLst>
                                        </p:cTn>
                                        <p:tgtEl>
                                          <p:spTgt spid="344"/>
                                        </p:tgtEl>
                                        <p:attrNameLst>
                                          <p:attrName>style.visibility</p:attrName>
                                        </p:attrNameLst>
                                      </p:cBhvr>
                                      <p:to>
                                        <p:strVal val="visible"/>
                                      </p:to>
                                    </p:set>
                                  </p:childTnLst>
                                </p:cTn>
                              </p:par>
                            </p:childTnLst>
                          </p:cTn>
                        </p:par>
                      </p:childTnLst>
                    </p:cTn>
                  </p:par>
                  <p:par>
                    <p:cTn id="1233" fill="hold">
                      <p:stCondLst>
                        <p:cond delay="indefinite"/>
                      </p:stCondLst>
                      <p:childTnLst>
                        <p:par>
                          <p:cTn id="1234" fill="hold">
                            <p:stCondLst>
                              <p:cond delay="0"/>
                            </p:stCondLst>
                            <p:childTnLst>
                              <p:par>
                                <p:cTn id="1235" presetID="1" presetClass="exit" presetSubtype="0" fill="hold" nodeType="clickEffect">
                                  <p:stCondLst>
                                    <p:cond delay="0"/>
                                  </p:stCondLst>
                                  <p:childTnLst>
                                    <p:set>
                                      <p:cBhvr>
                                        <p:cTn id="1236" dur="1" fill="hold">
                                          <p:stCondLst>
                                            <p:cond delay="0"/>
                                          </p:stCondLst>
                                        </p:cTn>
                                        <p:tgtEl>
                                          <p:spTgt spid="351"/>
                                        </p:tgtEl>
                                        <p:attrNameLst>
                                          <p:attrName>style.visibility</p:attrName>
                                        </p:attrNameLst>
                                      </p:cBhvr>
                                      <p:to>
                                        <p:strVal val="hidden"/>
                                      </p:to>
                                    </p:set>
                                  </p:childTnLst>
                                </p:cTn>
                              </p:par>
                              <p:par>
                                <p:cTn id="1237" presetID="1" presetClass="exit" presetSubtype="0" fill="hold" nodeType="withEffect">
                                  <p:stCondLst>
                                    <p:cond delay="0"/>
                                  </p:stCondLst>
                                  <p:childTnLst>
                                    <p:set>
                                      <p:cBhvr>
                                        <p:cTn id="1238" dur="1" fill="hold">
                                          <p:stCondLst>
                                            <p:cond delay="0"/>
                                          </p:stCondLst>
                                        </p:cTn>
                                        <p:tgtEl>
                                          <p:spTgt spid="344"/>
                                        </p:tgtEl>
                                        <p:attrNameLst>
                                          <p:attrName>style.visibility</p:attrName>
                                        </p:attrNameLst>
                                      </p:cBhvr>
                                      <p:to>
                                        <p:strVal val="hidden"/>
                                      </p:to>
                                    </p:set>
                                  </p:childTnLst>
                                </p:cTn>
                              </p:par>
                              <p:par>
                                <p:cTn id="1239" presetID="1" presetClass="entr" presetSubtype="0" fill="hold" nodeType="withEffect">
                                  <p:stCondLst>
                                    <p:cond delay="0"/>
                                  </p:stCondLst>
                                  <p:childTnLst>
                                    <p:set>
                                      <p:cBhvr>
                                        <p:cTn id="1240" dur="1" fill="hold">
                                          <p:stCondLst>
                                            <p:cond delay="0"/>
                                          </p:stCondLst>
                                        </p:cTn>
                                        <p:tgtEl>
                                          <p:spTgt spid="352"/>
                                        </p:tgtEl>
                                        <p:attrNameLst>
                                          <p:attrName>style.visibility</p:attrName>
                                        </p:attrNameLst>
                                      </p:cBhvr>
                                      <p:to>
                                        <p:strVal val="visible"/>
                                      </p:to>
                                    </p:set>
                                  </p:childTnLst>
                                </p:cTn>
                              </p:par>
                              <p:par>
                                <p:cTn id="1241" presetID="1" presetClass="entr" presetSubtype="0" fill="hold" nodeType="withEffect">
                                  <p:stCondLst>
                                    <p:cond delay="0"/>
                                  </p:stCondLst>
                                  <p:childTnLst>
                                    <p:set>
                                      <p:cBhvr>
                                        <p:cTn id="1242" dur="1" fill="hold">
                                          <p:stCondLst>
                                            <p:cond delay="0"/>
                                          </p:stCondLst>
                                        </p:cTn>
                                        <p:tgtEl>
                                          <p:spTgt spid="335"/>
                                        </p:tgtEl>
                                        <p:attrNameLst>
                                          <p:attrName>style.visibility</p:attrName>
                                        </p:attrNameLst>
                                      </p:cBhvr>
                                      <p:to>
                                        <p:strVal val="visible"/>
                                      </p:to>
                                    </p:set>
                                  </p:childTnLst>
                                </p:cTn>
                              </p:par>
                            </p:childTnLst>
                          </p:cTn>
                        </p:par>
                      </p:childTnLst>
                    </p:cTn>
                  </p:par>
                  <p:par>
                    <p:cTn id="1243" fill="hold">
                      <p:stCondLst>
                        <p:cond delay="indefinite"/>
                      </p:stCondLst>
                      <p:childTnLst>
                        <p:par>
                          <p:cTn id="1244" fill="hold">
                            <p:stCondLst>
                              <p:cond delay="0"/>
                            </p:stCondLst>
                            <p:childTnLst>
                              <p:par>
                                <p:cTn id="1245" presetID="1" presetClass="exit" presetSubtype="0" fill="hold" nodeType="clickEffect">
                                  <p:stCondLst>
                                    <p:cond delay="0"/>
                                  </p:stCondLst>
                                  <p:childTnLst>
                                    <p:set>
                                      <p:cBhvr>
                                        <p:cTn id="1246" dur="1" fill="hold">
                                          <p:stCondLst>
                                            <p:cond delay="0"/>
                                          </p:stCondLst>
                                        </p:cTn>
                                        <p:tgtEl>
                                          <p:spTgt spid="335"/>
                                        </p:tgtEl>
                                        <p:attrNameLst>
                                          <p:attrName>style.visibility</p:attrName>
                                        </p:attrNameLst>
                                      </p:cBhvr>
                                      <p:to>
                                        <p:strVal val="hidden"/>
                                      </p:to>
                                    </p:set>
                                  </p:childTnLst>
                                </p:cTn>
                              </p:par>
                              <p:par>
                                <p:cTn id="1247" presetID="1" presetClass="entr" presetSubtype="0" fill="hold" nodeType="withEffect">
                                  <p:stCondLst>
                                    <p:cond delay="0"/>
                                  </p:stCondLst>
                                  <p:childTnLst>
                                    <p:set>
                                      <p:cBhvr>
                                        <p:cTn id="1248" dur="1" fill="hold">
                                          <p:stCondLst>
                                            <p:cond delay="0"/>
                                          </p:stCondLst>
                                        </p:cTn>
                                        <p:tgtEl>
                                          <p:spTgt spid="336"/>
                                        </p:tgtEl>
                                        <p:attrNameLst>
                                          <p:attrName>style.visibility</p:attrName>
                                        </p:attrNameLst>
                                      </p:cBhvr>
                                      <p:to>
                                        <p:strVal val="visible"/>
                                      </p:to>
                                    </p:set>
                                  </p:childTnLst>
                                </p:cTn>
                              </p:par>
                            </p:childTnLst>
                          </p:cTn>
                        </p:par>
                      </p:childTnLst>
                    </p:cTn>
                  </p:par>
                  <p:par>
                    <p:cTn id="1249" fill="hold">
                      <p:stCondLst>
                        <p:cond delay="indefinite"/>
                      </p:stCondLst>
                      <p:childTnLst>
                        <p:par>
                          <p:cTn id="1250" fill="hold">
                            <p:stCondLst>
                              <p:cond delay="0"/>
                            </p:stCondLst>
                            <p:childTnLst>
                              <p:par>
                                <p:cTn id="1251" presetID="1" presetClass="exit" presetSubtype="0" fill="hold" nodeType="clickEffect">
                                  <p:stCondLst>
                                    <p:cond delay="0"/>
                                  </p:stCondLst>
                                  <p:childTnLst>
                                    <p:set>
                                      <p:cBhvr>
                                        <p:cTn id="1252" dur="1" fill="hold">
                                          <p:stCondLst>
                                            <p:cond delay="0"/>
                                          </p:stCondLst>
                                        </p:cTn>
                                        <p:tgtEl>
                                          <p:spTgt spid="336"/>
                                        </p:tgtEl>
                                        <p:attrNameLst>
                                          <p:attrName>style.visibility</p:attrName>
                                        </p:attrNameLst>
                                      </p:cBhvr>
                                      <p:to>
                                        <p:strVal val="hidden"/>
                                      </p:to>
                                    </p:set>
                                  </p:childTnLst>
                                </p:cTn>
                              </p:par>
                              <p:par>
                                <p:cTn id="1253" presetID="1" presetClass="entr" presetSubtype="0" fill="hold" nodeType="withEffect">
                                  <p:stCondLst>
                                    <p:cond delay="0"/>
                                  </p:stCondLst>
                                  <p:childTnLst>
                                    <p:set>
                                      <p:cBhvr>
                                        <p:cTn id="1254" dur="1" fill="hold">
                                          <p:stCondLst>
                                            <p:cond delay="0"/>
                                          </p:stCondLst>
                                        </p:cTn>
                                        <p:tgtEl>
                                          <p:spTgt spid="337"/>
                                        </p:tgtEl>
                                        <p:attrNameLst>
                                          <p:attrName>style.visibility</p:attrName>
                                        </p:attrNameLst>
                                      </p:cBhvr>
                                      <p:to>
                                        <p:strVal val="visible"/>
                                      </p:to>
                                    </p:set>
                                  </p:childTnLst>
                                </p:cTn>
                              </p:par>
                            </p:childTnLst>
                          </p:cTn>
                        </p:par>
                      </p:childTnLst>
                    </p:cTn>
                  </p:par>
                  <p:par>
                    <p:cTn id="1255" fill="hold">
                      <p:stCondLst>
                        <p:cond delay="indefinite"/>
                      </p:stCondLst>
                      <p:childTnLst>
                        <p:par>
                          <p:cTn id="1256" fill="hold">
                            <p:stCondLst>
                              <p:cond delay="0"/>
                            </p:stCondLst>
                            <p:childTnLst>
                              <p:par>
                                <p:cTn id="1257" presetID="1" presetClass="exit" presetSubtype="0" fill="hold" nodeType="clickEffect">
                                  <p:stCondLst>
                                    <p:cond delay="0"/>
                                  </p:stCondLst>
                                  <p:childTnLst>
                                    <p:set>
                                      <p:cBhvr>
                                        <p:cTn id="1258" dur="1" fill="hold">
                                          <p:stCondLst>
                                            <p:cond delay="0"/>
                                          </p:stCondLst>
                                        </p:cTn>
                                        <p:tgtEl>
                                          <p:spTgt spid="337"/>
                                        </p:tgtEl>
                                        <p:attrNameLst>
                                          <p:attrName>style.visibility</p:attrName>
                                        </p:attrNameLst>
                                      </p:cBhvr>
                                      <p:to>
                                        <p:strVal val="hidden"/>
                                      </p:to>
                                    </p:set>
                                  </p:childTnLst>
                                </p:cTn>
                              </p:par>
                              <p:par>
                                <p:cTn id="1259" presetID="1" presetClass="entr" presetSubtype="0" fill="hold" nodeType="withEffect">
                                  <p:stCondLst>
                                    <p:cond delay="0"/>
                                  </p:stCondLst>
                                  <p:childTnLst>
                                    <p:set>
                                      <p:cBhvr>
                                        <p:cTn id="1260" dur="1" fill="hold">
                                          <p:stCondLst>
                                            <p:cond delay="0"/>
                                          </p:stCondLst>
                                        </p:cTn>
                                        <p:tgtEl>
                                          <p:spTgt spid="338"/>
                                        </p:tgtEl>
                                        <p:attrNameLst>
                                          <p:attrName>style.visibility</p:attrName>
                                        </p:attrNameLst>
                                      </p:cBhvr>
                                      <p:to>
                                        <p:strVal val="visible"/>
                                      </p:to>
                                    </p:set>
                                  </p:childTnLst>
                                </p:cTn>
                              </p:par>
                            </p:childTnLst>
                          </p:cTn>
                        </p:par>
                      </p:childTnLst>
                    </p:cTn>
                  </p:par>
                  <p:par>
                    <p:cTn id="1261" fill="hold">
                      <p:stCondLst>
                        <p:cond delay="indefinite"/>
                      </p:stCondLst>
                      <p:childTnLst>
                        <p:par>
                          <p:cTn id="1262" fill="hold">
                            <p:stCondLst>
                              <p:cond delay="0"/>
                            </p:stCondLst>
                            <p:childTnLst>
                              <p:par>
                                <p:cTn id="1263" presetID="1" presetClass="exit" presetSubtype="0" fill="hold" nodeType="clickEffect">
                                  <p:stCondLst>
                                    <p:cond delay="0"/>
                                  </p:stCondLst>
                                  <p:childTnLst>
                                    <p:set>
                                      <p:cBhvr>
                                        <p:cTn id="1264" dur="1" fill="hold">
                                          <p:stCondLst>
                                            <p:cond delay="0"/>
                                          </p:stCondLst>
                                        </p:cTn>
                                        <p:tgtEl>
                                          <p:spTgt spid="338"/>
                                        </p:tgtEl>
                                        <p:attrNameLst>
                                          <p:attrName>style.visibility</p:attrName>
                                        </p:attrNameLst>
                                      </p:cBhvr>
                                      <p:to>
                                        <p:strVal val="hidden"/>
                                      </p:to>
                                    </p:set>
                                  </p:childTnLst>
                                </p:cTn>
                              </p:par>
                              <p:par>
                                <p:cTn id="1265" presetID="1" presetClass="entr" presetSubtype="0" fill="hold" nodeType="withEffect">
                                  <p:stCondLst>
                                    <p:cond delay="0"/>
                                  </p:stCondLst>
                                  <p:childTnLst>
                                    <p:set>
                                      <p:cBhvr>
                                        <p:cTn id="1266" dur="1" fill="hold">
                                          <p:stCondLst>
                                            <p:cond delay="0"/>
                                          </p:stCondLst>
                                        </p:cTn>
                                        <p:tgtEl>
                                          <p:spTgt spid="339"/>
                                        </p:tgtEl>
                                        <p:attrNameLst>
                                          <p:attrName>style.visibility</p:attrName>
                                        </p:attrNameLst>
                                      </p:cBhvr>
                                      <p:to>
                                        <p:strVal val="visible"/>
                                      </p:to>
                                    </p:set>
                                  </p:childTnLst>
                                </p:cTn>
                              </p:par>
                            </p:childTnLst>
                          </p:cTn>
                        </p:par>
                      </p:childTnLst>
                    </p:cTn>
                  </p:par>
                  <p:par>
                    <p:cTn id="1267" fill="hold">
                      <p:stCondLst>
                        <p:cond delay="indefinite"/>
                      </p:stCondLst>
                      <p:childTnLst>
                        <p:par>
                          <p:cTn id="1268" fill="hold">
                            <p:stCondLst>
                              <p:cond delay="0"/>
                            </p:stCondLst>
                            <p:childTnLst>
                              <p:par>
                                <p:cTn id="1269" presetID="1" presetClass="exit" presetSubtype="0" fill="hold" nodeType="clickEffect">
                                  <p:stCondLst>
                                    <p:cond delay="0"/>
                                  </p:stCondLst>
                                  <p:childTnLst>
                                    <p:set>
                                      <p:cBhvr>
                                        <p:cTn id="1270" dur="1" fill="hold">
                                          <p:stCondLst>
                                            <p:cond delay="0"/>
                                          </p:stCondLst>
                                        </p:cTn>
                                        <p:tgtEl>
                                          <p:spTgt spid="339"/>
                                        </p:tgtEl>
                                        <p:attrNameLst>
                                          <p:attrName>style.visibility</p:attrName>
                                        </p:attrNameLst>
                                      </p:cBhvr>
                                      <p:to>
                                        <p:strVal val="hidden"/>
                                      </p:to>
                                    </p:set>
                                  </p:childTnLst>
                                </p:cTn>
                              </p:par>
                              <p:par>
                                <p:cTn id="1271" presetID="1" presetClass="entr" presetSubtype="0" fill="hold" nodeType="withEffect">
                                  <p:stCondLst>
                                    <p:cond delay="0"/>
                                  </p:stCondLst>
                                  <p:childTnLst>
                                    <p:set>
                                      <p:cBhvr>
                                        <p:cTn id="1272" dur="1" fill="hold">
                                          <p:stCondLst>
                                            <p:cond delay="0"/>
                                          </p:stCondLst>
                                        </p:cTn>
                                        <p:tgtEl>
                                          <p:spTgt spid="340"/>
                                        </p:tgtEl>
                                        <p:attrNameLst>
                                          <p:attrName>style.visibility</p:attrName>
                                        </p:attrNameLst>
                                      </p:cBhvr>
                                      <p:to>
                                        <p:strVal val="visible"/>
                                      </p:to>
                                    </p:set>
                                  </p:childTnLst>
                                </p:cTn>
                              </p:par>
                            </p:childTnLst>
                          </p:cTn>
                        </p:par>
                      </p:childTnLst>
                    </p:cTn>
                  </p:par>
                  <p:par>
                    <p:cTn id="1273" fill="hold">
                      <p:stCondLst>
                        <p:cond delay="indefinite"/>
                      </p:stCondLst>
                      <p:childTnLst>
                        <p:par>
                          <p:cTn id="1274" fill="hold">
                            <p:stCondLst>
                              <p:cond delay="0"/>
                            </p:stCondLst>
                            <p:childTnLst>
                              <p:par>
                                <p:cTn id="1275" presetID="1" presetClass="exit" presetSubtype="0" fill="hold" nodeType="clickEffect">
                                  <p:stCondLst>
                                    <p:cond delay="0"/>
                                  </p:stCondLst>
                                  <p:childTnLst>
                                    <p:set>
                                      <p:cBhvr>
                                        <p:cTn id="1276" dur="1" fill="hold">
                                          <p:stCondLst>
                                            <p:cond delay="0"/>
                                          </p:stCondLst>
                                        </p:cTn>
                                        <p:tgtEl>
                                          <p:spTgt spid="340"/>
                                        </p:tgtEl>
                                        <p:attrNameLst>
                                          <p:attrName>style.visibility</p:attrName>
                                        </p:attrNameLst>
                                      </p:cBhvr>
                                      <p:to>
                                        <p:strVal val="hidden"/>
                                      </p:to>
                                    </p:set>
                                  </p:childTnLst>
                                </p:cTn>
                              </p:par>
                              <p:par>
                                <p:cTn id="1277" presetID="1" presetClass="entr" presetSubtype="0" fill="hold" nodeType="withEffect">
                                  <p:stCondLst>
                                    <p:cond delay="0"/>
                                  </p:stCondLst>
                                  <p:childTnLst>
                                    <p:set>
                                      <p:cBhvr>
                                        <p:cTn id="1278" dur="1" fill="hold">
                                          <p:stCondLst>
                                            <p:cond delay="0"/>
                                          </p:stCondLst>
                                        </p:cTn>
                                        <p:tgtEl>
                                          <p:spTgt spid="341"/>
                                        </p:tgtEl>
                                        <p:attrNameLst>
                                          <p:attrName>style.visibility</p:attrName>
                                        </p:attrNameLst>
                                      </p:cBhvr>
                                      <p:to>
                                        <p:strVal val="visible"/>
                                      </p:to>
                                    </p:set>
                                  </p:childTnLst>
                                </p:cTn>
                              </p:par>
                            </p:childTnLst>
                          </p:cTn>
                        </p:par>
                      </p:childTnLst>
                    </p:cTn>
                  </p:par>
                  <p:par>
                    <p:cTn id="1279" fill="hold">
                      <p:stCondLst>
                        <p:cond delay="indefinite"/>
                      </p:stCondLst>
                      <p:childTnLst>
                        <p:par>
                          <p:cTn id="1280" fill="hold">
                            <p:stCondLst>
                              <p:cond delay="0"/>
                            </p:stCondLst>
                            <p:childTnLst>
                              <p:par>
                                <p:cTn id="1281" presetID="1" presetClass="exit" presetSubtype="0" fill="hold" nodeType="clickEffect">
                                  <p:stCondLst>
                                    <p:cond delay="0"/>
                                  </p:stCondLst>
                                  <p:childTnLst>
                                    <p:set>
                                      <p:cBhvr>
                                        <p:cTn id="1282" dur="1" fill="hold">
                                          <p:stCondLst>
                                            <p:cond delay="0"/>
                                          </p:stCondLst>
                                        </p:cTn>
                                        <p:tgtEl>
                                          <p:spTgt spid="341"/>
                                        </p:tgtEl>
                                        <p:attrNameLst>
                                          <p:attrName>style.visibility</p:attrName>
                                        </p:attrNameLst>
                                      </p:cBhvr>
                                      <p:to>
                                        <p:strVal val="hidden"/>
                                      </p:to>
                                    </p:set>
                                  </p:childTnLst>
                                </p:cTn>
                              </p:par>
                              <p:par>
                                <p:cTn id="1283" presetID="1" presetClass="entr" presetSubtype="0" fill="hold" nodeType="withEffect">
                                  <p:stCondLst>
                                    <p:cond delay="0"/>
                                  </p:stCondLst>
                                  <p:childTnLst>
                                    <p:set>
                                      <p:cBhvr>
                                        <p:cTn id="1284" dur="1" fill="hold">
                                          <p:stCondLst>
                                            <p:cond delay="0"/>
                                          </p:stCondLst>
                                        </p:cTn>
                                        <p:tgtEl>
                                          <p:spTgt spid="342"/>
                                        </p:tgtEl>
                                        <p:attrNameLst>
                                          <p:attrName>style.visibility</p:attrName>
                                        </p:attrNameLst>
                                      </p:cBhvr>
                                      <p:to>
                                        <p:strVal val="visible"/>
                                      </p:to>
                                    </p:set>
                                  </p:childTnLst>
                                </p:cTn>
                              </p:par>
                            </p:childTnLst>
                          </p:cTn>
                        </p:par>
                      </p:childTnLst>
                    </p:cTn>
                  </p:par>
                  <p:par>
                    <p:cTn id="1285" fill="hold">
                      <p:stCondLst>
                        <p:cond delay="indefinite"/>
                      </p:stCondLst>
                      <p:childTnLst>
                        <p:par>
                          <p:cTn id="1286" fill="hold">
                            <p:stCondLst>
                              <p:cond delay="0"/>
                            </p:stCondLst>
                            <p:childTnLst>
                              <p:par>
                                <p:cTn id="1287" presetID="1" presetClass="exit" presetSubtype="0" fill="hold" nodeType="clickEffect">
                                  <p:stCondLst>
                                    <p:cond delay="0"/>
                                  </p:stCondLst>
                                  <p:childTnLst>
                                    <p:set>
                                      <p:cBhvr>
                                        <p:cTn id="1288" dur="1" fill="hold">
                                          <p:stCondLst>
                                            <p:cond delay="0"/>
                                          </p:stCondLst>
                                        </p:cTn>
                                        <p:tgtEl>
                                          <p:spTgt spid="342"/>
                                        </p:tgtEl>
                                        <p:attrNameLst>
                                          <p:attrName>style.visibility</p:attrName>
                                        </p:attrNameLst>
                                      </p:cBhvr>
                                      <p:to>
                                        <p:strVal val="hidden"/>
                                      </p:to>
                                    </p:set>
                                  </p:childTnLst>
                                </p:cTn>
                              </p:par>
                              <p:par>
                                <p:cTn id="1289" presetID="1" presetClass="entr" presetSubtype="0" fill="hold" nodeType="withEffect">
                                  <p:stCondLst>
                                    <p:cond delay="0"/>
                                  </p:stCondLst>
                                  <p:childTnLst>
                                    <p:set>
                                      <p:cBhvr>
                                        <p:cTn id="1290" dur="1" fill="hold">
                                          <p:stCondLst>
                                            <p:cond delay="0"/>
                                          </p:stCondLst>
                                        </p:cTn>
                                        <p:tgtEl>
                                          <p:spTgt spid="343"/>
                                        </p:tgtEl>
                                        <p:attrNameLst>
                                          <p:attrName>style.visibility</p:attrName>
                                        </p:attrNameLst>
                                      </p:cBhvr>
                                      <p:to>
                                        <p:strVal val="visible"/>
                                      </p:to>
                                    </p:set>
                                  </p:childTnLst>
                                </p:cTn>
                              </p:par>
                            </p:childTnLst>
                          </p:cTn>
                        </p:par>
                      </p:childTnLst>
                    </p:cTn>
                  </p:par>
                  <p:par>
                    <p:cTn id="1291" fill="hold">
                      <p:stCondLst>
                        <p:cond delay="indefinite"/>
                      </p:stCondLst>
                      <p:childTnLst>
                        <p:par>
                          <p:cTn id="1292" fill="hold">
                            <p:stCondLst>
                              <p:cond delay="0"/>
                            </p:stCondLst>
                            <p:childTnLst>
                              <p:par>
                                <p:cTn id="1293" presetID="1" presetClass="exit" presetSubtype="0" fill="hold" nodeType="clickEffect">
                                  <p:stCondLst>
                                    <p:cond delay="0"/>
                                  </p:stCondLst>
                                  <p:childTnLst>
                                    <p:set>
                                      <p:cBhvr>
                                        <p:cTn id="1294" dur="1" fill="hold">
                                          <p:stCondLst>
                                            <p:cond delay="0"/>
                                          </p:stCondLst>
                                        </p:cTn>
                                        <p:tgtEl>
                                          <p:spTgt spid="343"/>
                                        </p:tgtEl>
                                        <p:attrNameLst>
                                          <p:attrName>style.visibility</p:attrName>
                                        </p:attrNameLst>
                                      </p:cBhvr>
                                      <p:to>
                                        <p:strVal val="hidden"/>
                                      </p:to>
                                    </p:set>
                                  </p:childTnLst>
                                </p:cTn>
                              </p:par>
                              <p:par>
                                <p:cTn id="1295" presetID="1" presetClass="entr" presetSubtype="0" fill="hold" nodeType="withEffect">
                                  <p:stCondLst>
                                    <p:cond delay="0"/>
                                  </p:stCondLst>
                                  <p:childTnLst>
                                    <p:set>
                                      <p:cBhvr>
                                        <p:cTn id="1296" dur="1" fill="hold">
                                          <p:stCondLst>
                                            <p:cond delay="0"/>
                                          </p:stCondLst>
                                        </p:cTn>
                                        <p:tgtEl>
                                          <p:spTgt spid="344"/>
                                        </p:tgtEl>
                                        <p:attrNameLst>
                                          <p:attrName>style.visibility</p:attrName>
                                        </p:attrNameLst>
                                      </p:cBhvr>
                                      <p:to>
                                        <p:strVal val="visible"/>
                                      </p:to>
                                    </p:set>
                                  </p:childTnLst>
                                </p:cTn>
                              </p:par>
                            </p:childTnLst>
                          </p:cTn>
                        </p:par>
                      </p:childTnLst>
                    </p:cTn>
                  </p:par>
                  <p:par>
                    <p:cTn id="1297" fill="hold">
                      <p:stCondLst>
                        <p:cond delay="indefinite"/>
                      </p:stCondLst>
                      <p:childTnLst>
                        <p:par>
                          <p:cTn id="1298" fill="hold">
                            <p:stCondLst>
                              <p:cond delay="0"/>
                            </p:stCondLst>
                            <p:childTnLst>
                              <p:par>
                                <p:cTn id="1299" presetID="1" presetClass="exit" presetSubtype="0" fill="hold" nodeType="clickEffect">
                                  <p:stCondLst>
                                    <p:cond delay="0"/>
                                  </p:stCondLst>
                                  <p:childTnLst>
                                    <p:set>
                                      <p:cBhvr>
                                        <p:cTn id="1300" dur="1" fill="hold">
                                          <p:stCondLst>
                                            <p:cond delay="0"/>
                                          </p:stCondLst>
                                        </p:cTn>
                                        <p:tgtEl>
                                          <p:spTgt spid="352"/>
                                        </p:tgtEl>
                                        <p:attrNameLst>
                                          <p:attrName>style.visibility</p:attrName>
                                        </p:attrNameLst>
                                      </p:cBhvr>
                                      <p:to>
                                        <p:strVal val="hidden"/>
                                      </p:to>
                                    </p:set>
                                  </p:childTnLst>
                                </p:cTn>
                              </p:par>
                              <p:par>
                                <p:cTn id="1301" presetID="1" presetClass="exit" presetSubtype="0" fill="hold" nodeType="withEffect">
                                  <p:stCondLst>
                                    <p:cond delay="0"/>
                                  </p:stCondLst>
                                  <p:childTnLst>
                                    <p:set>
                                      <p:cBhvr>
                                        <p:cTn id="1302" dur="1" fill="hold">
                                          <p:stCondLst>
                                            <p:cond delay="0"/>
                                          </p:stCondLst>
                                        </p:cTn>
                                        <p:tgtEl>
                                          <p:spTgt spid="344"/>
                                        </p:tgtEl>
                                        <p:attrNameLst>
                                          <p:attrName>style.visibility</p:attrName>
                                        </p:attrNameLst>
                                      </p:cBhvr>
                                      <p:to>
                                        <p:strVal val="hidden"/>
                                      </p:to>
                                    </p:set>
                                  </p:childTnLst>
                                </p:cTn>
                              </p:par>
                              <p:par>
                                <p:cTn id="1303" presetID="1" presetClass="entr" presetSubtype="0" fill="hold" nodeType="withEffect">
                                  <p:stCondLst>
                                    <p:cond delay="0"/>
                                  </p:stCondLst>
                                  <p:childTnLst>
                                    <p:set>
                                      <p:cBhvr>
                                        <p:cTn id="1304" dur="1" fill="hold">
                                          <p:stCondLst>
                                            <p:cond delay="0"/>
                                          </p:stCondLst>
                                        </p:cTn>
                                        <p:tgtEl>
                                          <p:spTgt spid="353"/>
                                        </p:tgtEl>
                                        <p:attrNameLst>
                                          <p:attrName>style.visibility</p:attrName>
                                        </p:attrNameLst>
                                      </p:cBhvr>
                                      <p:to>
                                        <p:strVal val="visible"/>
                                      </p:to>
                                    </p:set>
                                  </p:childTnLst>
                                </p:cTn>
                              </p:par>
                              <p:par>
                                <p:cTn id="1305" presetID="1" presetClass="entr" presetSubtype="0" fill="hold" nodeType="withEffect">
                                  <p:stCondLst>
                                    <p:cond delay="0"/>
                                  </p:stCondLst>
                                  <p:childTnLst>
                                    <p:set>
                                      <p:cBhvr>
                                        <p:cTn id="1306" dur="1" fill="hold">
                                          <p:stCondLst>
                                            <p:cond delay="0"/>
                                          </p:stCondLst>
                                        </p:cTn>
                                        <p:tgtEl>
                                          <p:spTgt spid="335"/>
                                        </p:tgtEl>
                                        <p:attrNameLst>
                                          <p:attrName>style.visibility</p:attrName>
                                        </p:attrNameLst>
                                      </p:cBhvr>
                                      <p:to>
                                        <p:strVal val="visible"/>
                                      </p:to>
                                    </p:set>
                                  </p:childTnLst>
                                </p:cTn>
                              </p:par>
                            </p:childTnLst>
                          </p:cTn>
                        </p:par>
                      </p:childTnLst>
                    </p:cTn>
                  </p:par>
                  <p:par>
                    <p:cTn id="1307" fill="hold">
                      <p:stCondLst>
                        <p:cond delay="indefinite"/>
                      </p:stCondLst>
                      <p:childTnLst>
                        <p:par>
                          <p:cTn id="1308" fill="hold">
                            <p:stCondLst>
                              <p:cond delay="0"/>
                            </p:stCondLst>
                            <p:childTnLst>
                              <p:par>
                                <p:cTn id="1309" presetID="1" presetClass="exit" presetSubtype="0" fill="hold" nodeType="clickEffect">
                                  <p:stCondLst>
                                    <p:cond delay="0"/>
                                  </p:stCondLst>
                                  <p:childTnLst>
                                    <p:set>
                                      <p:cBhvr>
                                        <p:cTn id="1310" dur="1" fill="hold">
                                          <p:stCondLst>
                                            <p:cond delay="0"/>
                                          </p:stCondLst>
                                        </p:cTn>
                                        <p:tgtEl>
                                          <p:spTgt spid="335"/>
                                        </p:tgtEl>
                                        <p:attrNameLst>
                                          <p:attrName>style.visibility</p:attrName>
                                        </p:attrNameLst>
                                      </p:cBhvr>
                                      <p:to>
                                        <p:strVal val="hidden"/>
                                      </p:to>
                                    </p:set>
                                  </p:childTnLst>
                                </p:cTn>
                              </p:par>
                              <p:par>
                                <p:cTn id="1311" presetID="1" presetClass="entr" presetSubtype="0" fill="hold" nodeType="withEffect">
                                  <p:stCondLst>
                                    <p:cond delay="0"/>
                                  </p:stCondLst>
                                  <p:childTnLst>
                                    <p:set>
                                      <p:cBhvr>
                                        <p:cTn id="1312" dur="1" fill="hold">
                                          <p:stCondLst>
                                            <p:cond delay="0"/>
                                          </p:stCondLst>
                                        </p:cTn>
                                        <p:tgtEl>
                                          <p:spTgt spid="336"/>
                                        </p:tgtEl>
                                        <p:attrNameLst>
                                          <p:attrName>style.visibility</p:attrName>
                                        </p:attrNameLst>
                                      </p:cBhvr>
                                      <p:to>
                                        <p:strVal val="visible"/>
                                      </p:to>
                                    </p:set>
                                  </p:childTnLst>
                                </p:cTn>
                              </p:par>
                            </p:childTnLst>
                          </p:cTn>
                        </p:par>
                      </p:childTnLst>
                    </p:cTn>
                  </p:par>
                  <p:par>
                    <p:cTn id="1313" fill="hold">
                      <p:stCondLst>
                        <p:cond delay="indefinite"/>
                      </p:stCondLst>
                      <p:childTnLst>
                        <p:par>
                          <p:cTn id="1314" fill="hold">
                            <p:stCondLst>
                              <p:cond delay="0"/>
                            </p:stCondLst>
                            <p:childTnLst>
                              <p:par>
                                <p:cTn id="1315" presetID="1" presetClass="exit" presetSubtype="0" fill="hold" nodeType="clickEffect">
                                  <p:stCondLst>
                                    <p:cond delay="0"/>
                                  </p:stCondLst>
                                  <p:childTnLst>
                                    <p:set>
                                      <p:cBhvr>
                                        <p:cTn id="1316" dur="1" fill="hold">
                                          <p:stCondLst>
                                            <p:cond delay="0"/>
                                          </p:stCondLst>
                                        </p:cTn>
                                        <p:tgtEl>
                                          <p:spTgt spid="336"/>
                                        </p:tgtEl>
                                        <p:attrNameLst>
                                          <p:attrName>style.visibility</p:attrName>
                                        </p:attrNameLst>
                                      </p:cBhvr>
                                      <p:to>
                                        <p:strVal val="hidden"/>
                                      </p:to>
                                    </p:set>
                                  </p:childTnLst>
                                </p:cTn>
                              </p:par>
                              <p:par>
                                <p:cTn id="1317" presetID="1" presetClass="entr" presetSubtype="0" fill="hold" nodeType="withEffect">
                                  <p:stCondLst>
                                    <p:cond delay="0"/>
                                  </p:stCondLst>
                                  <p:childTnLst>
                                    <p:set>
                                      <p:cBhvr>
                                        <p:cTn id="1318" dur="1" fill="hold">
                                          <p:stCondLst>
                                            <p:cond delay="0"/>
                                          </p:stCondLst>
                                        </p:cTn>
                                        <p:tgtEl>
                                          <p:spTgt spid="337"/>
                                        </p:tgtEl>
                                        <p:attrNameLst>
                                          <p:attrName>style.visibility</p:attrName>
                                        </p:attrNameLst>
                                      </p:cBhvr>
                                      <p:to>
                                        <p:strVal val="visible"/>
                                      </p:to>
                                    </p:set>
                                  </p:childTnLst>
                                </p:cTn>
                              </p:par>
                            </p:childTnLst>
                          </p:cTn>
                        </p:par>
                      </p:childTnLst>
                    </p:cTn>
                  </p:par>
                  <p:par>
                    <p:cTn id="1319" fill="hold">
                      <p:stCondLst>
                        <p:cond delay="indefinite"/>
                      </p:stCondLst>
                      <p:childTnLst>
                        <p:par>
                          <p:cTn id="1320" fill="hold">
                            <p:stCondLst>
                              <p:cond delay="0"/>
                            </p:stCondLst>
                            <p:childTnLst>
                              <p:par>
                                <p:cTn id="1321" presetID="1" presetClass="exit" presetSubtype="0" fill="hold" nodeType="clickEffect">
                                  <p:stCondLst>
                                    <p:cond delay="0"/>
                                  </p:stCondLst>
                                  <p:childTnLst>
                                    <p:set>
                                      <p:cBhvr>
                                        <p:cTn id="1322" dur="1" fill="hold">
                                          <p:stCondLst>
                                            <p:cond delay="0"/>
                                          </p:stCondLst>
                                        </p:cTn>
                                        <p:tgtEl>
                                          <p:spTgt spid="337"/>
                                        </p:tgtEl>
                                        <p:attrNameLst>
                                          <p:attrName>style.visibility</p:attrName>
                                        </p:attrNameLst>
                                      </p:cBhvr>
                                      <p:to>
                                        <p:strVal val="hidden"/>
                                      </p:to>
                                    </p:set>
                                  </p:childTnLst>
                                </p:cTn>
                              </p:par>
                              <p:par>
                                <p:cTn id="1323" presetID="1" presetClass="entr" presetSubtype="0" fill="hold" nodeType="withEffect">
                                  <p:stCondLst>
                                    <p:cond delay="0"/>
                                  </p:stCondLst>
                                  <p:childTnLst>
                                    <p:set>
                                      <p:cBhvr>
                                        <p:cTn id="1324" dur="1" fill="hold">
                                          <p:stCondLst>
                                            <p:cond delay="0"/>
                                          </p:stCondLst>
                                        </p:cTn>
                                        <p:tgtEl>
                                          <p:spTgt spid="338"/>
                                        </p:tgtEl>
                                        <p:attrNameLst>
                                          <p:attrName>style.visibility</p:attrName>
                                        </p:attrNameLst>
                                      </p:cBhvr>
                                      <p:to>
                                        <p:strVal val="visible"/>
                                      </p:to>
                                    </p:set>
                                  </p:childTnLst>
                                </p:cTn>
                              </p:par>
                            </p:childTnLst>
                          </p:cTn>
                        </p:par>
                      </p:childTnLst>
                    </p:cTn>
                  </p:par>
                  <p:par>
                    <p:cTn id="1325" fill="hold">
                      <p:stCondLst>
                        <p:cond delay="indefinite"/>
                      </p:stCondLst>
                      <p:childTnLst>
                        <p:par>
                          <p:cTn id="1326" fill="hold">
                            <p:stCondLst>
                              <p:cond delay="0"/>
                            </p:stCondLst>
                            <p:childTnLst>
                              <p:par>
                                <p:cTn id="1327" presetID="1" presetClass="exit" presetSubtype="0" fill="hold" nodeType="clickEffect">
                                  <p:stCondLst>
                                    <p:cond delay="0"/>
                                  </p:stCondLst>
                                  <p:childTnLst>
                                    <p:set>
                                      <p:cBhvr>
                                        <p:cTn id="1328" dur="1" fill="hold">
                                          <p:stCondLst>
                                            <p:cond delay="0"/>
                                          </p:stCondLst>
                                        </p:cTn>
                                        <p:tgtEl>
                                          <p:spTgt spid="338"/>
                                        </p:tgtEl>
                                        <p:attrNameLst>
                                          <p:attrName>style.visibility</p:attrName>
                                        </p:attrNameLst>
                                      </p:cBhvr>
                                      <p:to>
                                        <p:strVal val="hidden"/>
                                      </p:to>
                                    </p:set>
                                  </p:childTnLst>
                                </p:cTn>
                              </p:par>
                              <p:par>
                                <p:cTn id="1329" presetID="1" presetClass="entr" presetSubtype="0" fill="hold" nodeType="withEffect">
                                  <p:stCondLst>
                                    <p:cond delay="0"/>
                                  </p:stCondLst>
                                  <p:childTnLst>
                                    <p:set>
                                      <p:cBhvr>
                                        <p:cTn id="1330" dur="1" fill="hold">
                                          <p:stCondLst>
                                            <p:cond delay="0"/>
                                          </p:stCondLst>
                                        </p:cTn>
                                        <p:tgtEl>
                                          <p:spTgt spid="339"/>
                                        </p:tgtEl>
                                        <p:attrNameLst>
                                          <p:attrName>style.visibility</p:attrName>
                                        </p:attrNameLst>
                                      </p:cBhvr>
                                      <p:to>
                                        <p:strVal val="visible"/>
                                      </p:to>
                                    </p:set>
                                  </p:childTnLst>
                                </p:cTn>
                              </p:par>
                            </p:childTnLst>
                          </p:cTn>
                        </p:par>
                      </p:childTnLst>
                    </p:cTn>
                  </p:par>
                  <p:par>
                    <p:cTn id="1331" fill="hold">
                      <p:stCondLst>
                        <p:cond delay="indefinite"/>
                      </p:stCondLst>
                      <p:childTnLst>
                        <p:par>
                          <p:cTn id="1332" fill="hold">
                            <p:stCondLst>
                              <p:cond delay="0"/>
                            </p:stCondLst>
                            <p:childTnLst>
                              <p:par>
                                <p:cTn id="1333" presetID="1" presetClass="exit" presetSubtype="0" fill="hold" nodeType="clickEffect">
                                  <p:stCondLst>
                                    <p:cond delay="0"/>
                                  </p:stCondLst>
                                  <p:childTnLst>
                                    <p:set>
                                      <p:cBhvr>
                                        <p:cTn id="1334" dur="1" fill="hold">
                                          <p:stCondLst>
                                            <p:cond delay="0"/>
                                          </p:stCondLst>
                                        </p:cTn>
                                        <p:tgtEl>
                                          <p:spTgt spid="339"/>
                                        </p:tgtEl>
                                        <p:attrNameLst>
                                          <p:attrName>style.visibility</p:attrName>
                                        </p:attrNameLst>
                                      </p:cBhvr>
                                      <p:to>
                                        <p:strVal val="hidden"/>
                                      </p:to>
                                    </p:set>
                                  </p:childTnLst>
                                </p:cTn>
                              </p:par>
                              <p:par>
                                <p:cTn id="1335" presetID="1" presetClass="entr" presetSubtype="0" fill="hold" nodeType="withEffect">
                                  <p:stCondLst>
                                    <p:cond delay="0"/>
                                  </p:stCondLst>
                                  <p:childTnLst>
                                    <p:set>
                                      <p:cBhvr>
                                        <p:cTn id="1336" dur="1" fill="hold">
                                          <p:stCondLst>
                                            <p:cond delay="0"/>
                                          </p:stCondLst>
                                        </p:cTn>
                                        <p:tgtEl>
                                          <p:spTgt spid="340"/>
                                        </p:tgtEl>
                                        <p:attrNameLst>
                                          <p:attrName>style.visibility</p:attrName>
                                        </p:attrNameLst>
                                      </p:cBhvr>
                                      <p:to>
                                        <p:strVal val="visible"/>
                                      </p:to>
                                    </p:set>
                                  </p:childTnLst>
                                </p:cTn>
                              </p:par>
                            </p:childTnLst>
                          </p:cTn>
                        </p:par>
                      </p:childTnLst>
                    </p:cTn>
                  </p:par>
                  <p:par>
                    <p:cTn id="1337" fill="hold">
                      <p:stCondLst>
                        <p:cond delay="indefinite"/>
                      </p:stCondLst>
                      <p:childTnLst>
                        <p:par>
                          <p:cTn id="1338" fill="hold">
                            <p:stCondLst>
                              <p:cond delay="0"/>
                            </p:stCondLst>
                            <p:childTnLst>
                              <p:par>
                                <p:cTn id="1339" presetID="1" presetClass="exit" presetSubtype="0" fill="hold" nodeType="clickEffect">
                                  <p:stCondLst>
                                    <p:cond delay="0"/>
                                  </p:stCondLst>
                                  <p:childTnLst>
                                    <p:set>
                                      <p:cBhvr>
                                        <p:cTn id="1340" dur="1" fill="hold">
                                          <p:stCondLst>
                                            <p:cond delay="0"/>
                                          </p:stCondLst>
                                        </p:cTn>
                                        <p:tgtEl>
                                          <p:spTgt spid="340"/>
                                        </p:tgtEl>
                                        <p:attrNameLst>
                                          <p:attrName>style.visibility</p:attrName>
                                        </p:attrNameLst>
                                      </p:cBhvr>
                                      <p:to>
                                        <p:strVal val="hidden"/>
                                      </p:to>
                                    </p:set>
                                  </p:childTnLst>
                                </p:cTn>
                              </p:par>
                              <p:par>
                                <p:cTn id="1341" presetID="1" presetClass="entr" presetSubtype="0" fill="hold" nodeType="withEffect">
                                  <p:stCondLst>
                                    <p:cond delay="0"/>
                                  </p:stCondLst>
                                  <p:childTnLst>
                                    <p:set>
                                      <p:cBhvr>
                                        <p:cTn id="1342" dur="1" fill="hold">
                                          <p:stCondLst>
                                            <p:cond delay="0"/>
                                          </p:stCondLst>
                                        </p:cTn>
                                        <p:tgtEl>
                                          <p:spTgt spid="341"/>
                                        </p:tgtEl>
                                        <p:attrNameLst>
                                          <p:attrName>style.visibility</p:attrName>
                                        </p:attrNameLst>
                                      </p:cBhvr>
                                      <p:to>
                                        <p:strVal val="visible"/>
                                      </p:to>
                                    </p:set>
                                  </p:childTnLst>
                                </p:cTn>
                              </p:par>
                            </p:childTnLst>
                          </p:cTn>
                        </p:par>
                      </p:childTnLst>
                    </p:cTn>
                  </p:par>
                  <p:par>
                    <p:cTn id="1343" fill="hold">
                      <p:stCondLst>
                        <p:cond delay="indefinite"/>
                      </p:stCondLst>
                      <p:childTnLst>
                        <p:par>
                          <p:cTn id="1344" fill="hold">
                            <p:stCondLst>
                              <p:cond delay="0"/>
                            </p:stCondLst>
                            <p:childTnLst>
                              <p:par>
                                <p:cTn id="1345" presetID="1" presetClass="exit" presetSubtype="0" fill="hold" nodeType="clickEffect">
                                  <p:stCondLst>
                                    <p:cond delay="0"/>
                                  </p:stCondLst>
                                  <p:childTnLst>
                                    <p:set>
                                      <p:cBhvr>
                                        <p:cTn id="1346" dur="1" fill="hold">
                                          <p:stCondLst>
                                            <p:cond delay="0"/>
                                          </p:stCondLst>
                                        </p:cTn>
                                        <p:tgtEl>
                                          <p:spTgt spid="341"/>
                                        </p:tgtEl>
                                        <p:attrNameLst>
                                          <p:attrName>style.visibility</p:attrName>
                                        </p:attrNameLst>
                                      </p:cBhvr>
                                      <p:to>
                                        <p:strVal val="hidden"/>
                                      </p:to>
                                    </p:set>
                                  </p:childTnLst>
                                </p:cTn>
                              </p:par>
                              <p:par>
                                <p:cTn id="1347" presetID="1" presetClass="entr" presetSubtype="0" fill="hold" nodeType="withEffect">
                                  <p:stCondLst>
                                    <p:cond delay="0"/>
                                  </p:stCondLst>
                                  <p:childTnLst>
                                    <p:set>
                                      <p:cBhvr>
                                        <p:cTn id="1348" dur="1" fill="hold">
                                          <p:stCondLst>
                                            <p:cond delay="0"/>
                                          </p:stCondLst>
                                        </p:cTn>
                                        <p:tgtEl>
                                          <p:spTgt spid="342"/>
                                        </p:tgtEl>
                                        <p:attrNameLst>
                                          <p:attrName>style.visibility</p:attrName>
                                        </p:attrNameLst>
                                      </p:cBhvr>
                                      <p:to>
                                        <p:strVal val="visible"/>
                                      </p:to>
                                    </p:set>
                                  </p:childTnLst>
                                </p:cTn>
                              </p:par>
                            </p:childTnLst>
                          </p:cTn>
                        </p:par>
                      </p:childTnLst>
                    </p:cTn>
                  </p:par>
                  <p:par>
                    <p:cTn id="1349" fill="hold">
                      <p:stCondLst>
                        <p:cond delay="indefinite"/>
                      </p:stCondLst>
                      <p:childTnLst>
                        <p:par>
                          <p:cTn id="1350" fill="hold">
                            <p:stCondLst>
                              <p:cond delay="0"/>
                            </p:stCondLst>
                            <p:childTnLst>
                              <p:par>
                                <p:cTn id="1351" presetID="1" presetClass="exit" presetSubtype="0" fill="hold" nodeType="clickEffect">
                                  <p:stCondLst>
                                    <p:cond delay="0"/>
                                  </p:stCondLst>
                                  <p:childTnLst>
                                    <p:set>
                                      <p:cBhvr>
                                        <p:cTn id="1352" dur="1" fill="hold">
                                          <p:stCondLst>
                                            <p:cond delay="0"/>
                                          </p:stCondLst>
                                        </p:cTn>
                                        <p:tgtEl>
                                          <p:spTgt spid="342"/>
                                        </p:tgtEl>
                                        <p:attrNameLst>
                                          <p:attrName>style.visibility</p:attrName>
                                        </p:attrNameLst>
                                      </p:cBhvr>
                                      <p:to>
                                        <p:strVal val="hidden"/>
                                      </p:to>
                                    </p:set>
                                  </p:childTnLst>
                                </p:cTn>
                              </p:par>
                              <p:par>
                                <p:cTn id="1353" presetID="1" presetClass="entr" presetSubtype="0" fill="hold" nodeType="withEffect">
                                  <p:stCondLst>
                                    <p:cond delay="0"/>
                                  </p:stCondLst>
                                  <p:childTnLst>
                                    <p:set>
                                      <p:cBhvr>
                                        <p:cTn id="1354" dur="1" fill="hold">
                                          <p:stCondLst>
                                            <p:cond delay="0"/>
                                          </p:stCondLst>
                                        </p:cTn>
                                        <p:tgtEl>
                                          <p:spTgt spid="343"/>
                                        </p:tgtEl>
                                        <p:attrNameLst>
                                          <p:attrName>style.visibility</p:attrName>
                                        </p:attrNameLst>
                                      </p:cBhvr>
                                      <p:to>
                                        <p:strVal val="visible"/>
                                      </p:to>
                                    </p:set>
                                  </p:childTnLst>
                                </p:cTn>
                              </p:par>
                            </p:childTnLst>
                          </p:cTn>
                        </p:par>
                      </p:childTnLst>
                    </p:cTn>
                  </p:par>
                  <p:par>
                    <p:cTn id="1355" fill="hold">
                      <p:stCondLst>
                        <p:cond delay="indefinite"/>
                      </p:stCondLst>
                      <p:childTnLst>
                        <p:par>
                          <p:cTn id="1356" fill="hold">
                            <p:stCondLst>
                              <p:cond delay="0"/>
                            </p:stCondLst>
                            <p:childTnLst>
                              <p:par>
                                <p:cTn id="1357" presetID="1" presetClass="exit" presetSubtype="0" fill="hold" nodeType="clickEffect">
                                  <p:stCondLst>
                                    <p:cond delay="0"/>
                                  </p:stCondLst>
                                  <p:childTnLst>
                                    <p:set>
                                      <p:cBhvr>
                                        <p:cTn id="1358" dur="1" fill="hold">
                                          <p:stCondLst>
                                            <p:cond delay="0"/>
                                          </p:stCondLst>
                                        </p:cTn>
                                        <p:tgtEl>
                                          <p:spTgt spid="343"/>
                                        </p:tgtEl>
                                        <p:attrNameLst>
                                          <p:attrName>style.visibility</p:attrName>
                                        </p:attrNameLst>
                                      </p:cBhvr>
                                      <p:to>
                                        <p:strVal val="hidden"/>
                                      </p:to>
                                    </p:set>
                                  </p:childTnLst>
                                </p:cTn>
                              </p:par>
                              <p:par>
                                <p:cTn id="1359" presetID="1" presetClass="entr" presetSubtype="0" fill="hold" nodeType="withEffect">
                                  <p:stCondLst>
                                    <p:cond delay="0"/>
                                  </p:stCondLst>
                                  <p:childTnLst>
                                    <p:set>
                                      <p:cBhvr>
                                        <p:cTn id="1360" dur="1" fill="hold">
                                          <p:stCondLst>
                                            <p:cond delay="0"/>
                                          </p:stCondLst>
                                        </p:cTn>
                                        <p:tgtEl>
                                          <p:spTgt spid="344"/>
                                        </p:tgtEl>
                                        <p:attrNameLst>
                                          <p:attrName>style.visibility</p:attrName>
                                        </p:attrNameLst>
                                      </p:cBhvr>
                                      <p:to>
                                        <p:strVal val="visible"/>
                                      </p:to>
                                    </p:set>
                                  </p:childTnLst>
                                </p:cTn>
                              </p:par>
                            </p:childTnLst>
                          </p:cTn>
                        </p:par>
                      </p:childTnLst>
                    </p:cTn>
                  </p:par>
                  <p:par>
                    <p:cTn id="1361" fill="hold">
                      <p:stCondLst>
                        <p:cond delay="indefinite"/>
                      </p:stCondLst>
                      <p:childTnLst>
                        <p:par>
                          <p:cTn id="1362" fill="hold">
                            <p:stCondLst>
                              <p:cond delay="0"/>
                            </p:stCondLst>
                            <p:childTnLst>
                              <p:par>
                                <p:cTn id="1363" presetID="1" presetClass="exit" presetSubtype="0" fill="hold" nodeType="clickEffect">
                                  <p:stCondLst>
                                    <p:cond delay="0"/>
                                  </p:stCondLst>
                                  <p:childTnLst>
                                    <p:set>
                                      <p:cBhvr>
                                        <p:cTn id="1364" dur="1" fill="hold">
                                          <p:stCondLst>
                                            <p:cond delay="0"/>
                                          </p:stCondLst>
                                        </p:cTn>
                                        <p:tgtEl>
                                          <p:spTgt spid="353"/>
                                        </p:tgtEl>
                                        <p:attrNameLst>
                                          <p:attrName>style.visibility</p:attrName>
                                        </p:attrNameLst>
                                      </p:cBhvr>
                                      <p:to>
                                        <p:strVal val="hidden"/>
                                      </p:to>
                                    </p:set>
                                  </p:childTnLst>
                                </p:cTn>
                              </p:par>
                              <p:par>
                                <p:cTn id="1365" presetID="1" presetClass="exit" presetSubtype="0" fill="hold" nodeType="withEffect">
                                  <p:stCondLst>
                                    <p:cond delay="0"/>
                                  </p:stCondLst>
                                  <p:childTnLst>
                                    <p:set>
                                      <p:cBhvr>
                                        <p:cTn id="1366" dur="1" fill="hold">
                                          <p:stCondLst>
                                            <p:cond delay="0"/>
                                          </p:stCondLst>
                                        </p:cTn>
                                        <p:tgtEl>
                                          <p:spTgt spid="344"/>
                                        </p:tgtEl>
                                        <p:attrNameLst>
                                          <p:attrName>style.visibility</p:attrName>
                                        </p:attrNameLst>
                                      </p:cBhvr>
                                      <p:to>
                                        <p:strVal val="hidden"/>
                                      </p:to>
                                    </p:set>
                                  </p:childTnLst>
                                </p:cTn>
                              </p:par>
                              <p:par>
                                <p:cTn id="1367" presetID="1" presetClass="entr" presetSubtype="0" fill="hold" nodeType="withEffect">
                                  <p:stCondLst>
                                    <p:cond delay="0"/>
                                  </p:stCondLst>
                                  <p:childTnLst>
                                    <p:set>
                                      <p:cBhvr>
                                        <p:cTn id="1368" dur="1" fill="hold">
                                          <p:stCondLst>
                                            <p:cond delay="0"/>
                                          </p:stCondLst>
                                        </p:cTn>
                                        <p:tgtEl>
                                          <p:spTgt spid="354"/>
                                        </p:tgtEl>
                                        <p:attrNameLst>
                                          <p:attrName>style.visibility</p:attrName>
                                        </p:attrNameLst>
                                      </p:cBhvr>
                                      <p:to>
                                        <p:strVal val="visible"/>
                                      </p:to>
                                    </p:set>
                                  </p:childTnLst>
                                </p:cTn>
                              </p:par>
                              <p:par>
                                <p:cTn id="1369" presetID="1" presetClass="entr" presetSubtype="0" fill="hold" nodeType="withEffect">
                                  <p:stCondLst>
                                    <p:cond delay="0"/>
                                  </p:stCondLst>
                                  <p:childTnLst>
                                    <p:set>
                                      <p:cBhvr>
                                        <p:cTn id="1370" dur="1" fill="hold">
                                          <p:stCondLst>
                                            <p:cond delay="0"/>
                                          </p:stCondLst>
                                        </p:cTn>
                                        <p:tgtEl>
                                          <p:spTgt spid="335"/>
                                        </p:tgtEl>
                                        <p:attrNameLst>
                                          <p:attrName>style.visibility</p:attrName>
                                        </p:attrNameLst>
                                      </p:cBhvr>
                                      <p:to>
                                        <p:strVal val="visible"/>
                                      </p:to>
                                    </p:set>
                                  </p:childTnLst>
                                </p:cTn>
                              </p:par>
                            </p:childTnLst>
                          </p:cTn>
                        </p:par>
                      </p:childTnLst>
                    </p:cTn>
                  </p:par>
                  <p:par>
                    <p:cTn id="1371" fill="hold">
                      <p:stCondLst>
                        <p:cond delay="indefinite"/>
                      </p:stCondLst>
                      <p:childTnLst>
                        <p:par>
                          <p:cTn id="1372" fill="hold">
                            <p:stCondLst>
                              <p:cond delay="0"/>
                            </p:stCondLst>
                            <p:childTnLst>
                              <p:par>
                                <p:cTn id="1373" presetID="1" presetClass="exit" presetSubtype="0" fill="hold" nodeType="clickEffect">
                                  <p:stCondLst>
                                    <p:cond delay="0"/>
                                  </p:stCondLst>
                                  <p:childTnLst>
                                    <p:set>
                                      <p:cBhvr>
                                        <p:cTn id="1374" dur="1" fill="hold">
                                          <p:stCondLst>
                                            <p:cond delay="0"/>
                                          </p:stCondLst>
                                        </p:cTn>
                                        <p:tgtEl>
                                          <p:spTgt spid="335"/>
                                        </p:tgtEl>
                                        <p:attrNameLst>
                                          <p:attrName>style.visibility</p:attrName>
                                        </p:attrNameLst>
                                      </p:cBhvr>
                                      <p:to>
                                        <p:strVal val="hidden"/>
                                      </p:to>
                                    </p:set>
                                  </p:childTnLst>
                                </p:cTn>
                              </p:par>
                              <p:par>
                                <p:cTn id="1375" presetID="1" presetClass="entr" presetSubtype="0" fill="hold" nodeType="withEffect">
                                  <p:stCondLst>
                                    <p:cond delay="0"/>
                                  </p:stCondLst>
                                  <p:childTnLst>
                                    <p:set>
                                      <p:cBhvr>
                                        <p:cTn id="1376" dur="1" fill="hold">
                                          <p:stCondLst>
                                            <p:cond delay="0"/>
                                          </p:stCondLst>
                                        </p:cTn>
                                        <p:tgtEl>
                                          <p:spTgt spid="336"/>
                                        </p:tgtEl>
                                        <p:attrNameLst>
                                          <p:attrName>style.visibility</p:attrName>
                                        </p:attrNameLst>
                                      </p:cBhvr>
                                      <p:to>
                                        <p:strVal val="visible"/>
                                      </p:to>
                                    </p:set>
                                  </p:childTnLst>
                                </p:cTn>
                              </p:par>
                            </p:childTnLst>
                          </p:cTn>
                        </p:par>
                      </p:childTnLst>
                    </p:cTn>
                  </p:par>
                  <p:par>
                    <p:cTn id="1377" fill="hold">
                      <p:stCondLst>
                        <p:cond delay="indefinite"/>
                      </p:stCondLst>
                      <p:childTnLst>
                        <p:par>
                          <p:cTn id="1378" fill="hold">
                            <p:stCondLst>
                              <p:cond delay="0"/>
                            </p:stCondLst>
                            <p:childTnLst>
                              <p:par>
                                <p:cTn id="1379" presetID="1" presetClass="exit" presetSubtype="0" fill="hold" nodeType="clickEffect">
                                  <p:stCondLst>
                                    <p:cond delay="0"/>
                                  </p:stCondLst>
                                  <p:childTnLst>
                                    <p:set>
                                      <p:cBhvr>
                                        <p:cTn id="1380" dur="1" fill="hold">
                                          <p:stCondLst>
                                            <p:cond delay="0"/>
                                          </p:stCondLst>
                                        </p:cTn>
                                        <p:tgtEl>
                                          <p:spTgt spid="336"/>
                                        </p:tgtEl>
                                        <p:attrNameLst>
                                          <p:attrName>style.visibility</p:attrName>
                                        </p:attrNameLst>
                                      </p:cBhvr>
                                      <p:to>
                                        <p:strVal val="hidden"/>
                                      </p:to>
                                    </p:set>
                                  </p:childTnLst>
                                </p:cTn>
                              </p:par>
                              <p:par>
                                <p:cTn id="1381" presetID="1" presetClass="entr" presetSubtype="0" fill="hold" nodeType="withEffect">
                                  <p:stCondLst>
                                    <p:cond delay="0"/>
                                  </p:stCondLst>
                                  <p:childTnLst>
                                    <p:set>
                                      <p:cBhvr>
                                        <p:cTn id="1382" dur="1" fill="hold">
                                          <p:stCondLst>
                                            <p:cond delay="0"/>
                                          </p:stCondLst>
                                        </p:cTn>
                                        <p:tgtEl>
                                          <p:spTgt spid="337"/>
                                        </p:tgtEl>
                                        <p:attrNameLst>
                                          <p:attrName>style.visibility</p:attrName>
                                        </p:attrNameLst>
                                      </p:cBhvr>
                                      <p:to>
                                        <p:strVal val="visible"/>
                                      </p:to>
                                    </p:set>
                                  </p:childTnLst>
                                </p:cTn>
                              </p:par>
                            </p:childTnLst>
                          </p:cTn>
                        </p:par>
                      </p:childTnLst>
                    </p:cTn>
                  </p:par>
                  <p:par>
                    <p:cTn id="1383" fill="hold">
                      <p:stCondLst>
                        <p:cond delay="indefinite"/>
                      </p:stCondLst>
                      <p:childTnLst>
                        <p:par>
                          <p:cTn id="1384" fill="hold">
                            <p:stCondLst>
                              <p:cond delay="0"/>
                            </p:stCondLst>
                            <p:childTnLst>
                              <p:par>
                                <p:cTn id="1385" presetID="1" presetClass="exit" presetSubtype="0" fill="hold" nodeType="clickEffect">
                                  <p:stCondLst>
                                    <p:cond delay="0"/>
                                  </p:stCondLst>
                                  <p:childTnLst>
                                    <p:set>
                                      <p:cBhvr>
                                        <p:cTn id="1386" dur="1" fill="hold">
                                          <p:stCondLst>
                                            <p:cond delay="0"/>
                                          </p:stCondLst>
                                        </p:cTn>
                                        <p:tgtEl>
                                          <p:spTgt spid="337"/>
                                        </p:tgtEl>
                                        <p:attrNameLst>
                                          <p:attrName>style.visibility</p:attrName>
                                        </p:attrNameLst>
                                      </p:cBhvr>
                                      <p:to>
                                        <p:strVal val="hidden"/>
                                      </p:to>
                                    </p:set>
                                  </p:childTnLst>
                                </p:cTn>
                              </p:par>
                              <p:par>
                                <p:cTn id="1387" presetID="1" presetClass="entr" presetSubtype="0" fill="hold" nodeType="withEffect">
                                  <p:stCondLst>
                                    <p:cond delay="0"/>
                                  </p:stCondLst>
                                  <p:childTnLst>
                                    <p:set>
                                      <p:cBhvr>
                                        <p:cTn id="1388" dur="1" fill="hold">
                                          <p:stCondLst>
                                            <p:cond delay="0"/>
                                          </p:stCondLst>
                                        </p:cTn>
                                        <p:tgtEl>
                                          <p:spTgt spid="338"/>
                                        </p:tgtEl>
                                        <p:attrNameLst>
                                          <p:attrName>style.visibility</p:attrName>
                                        </p:attrNameLst>
                                      </p:cBhvr>
                                      <p:to>
                                        <p:strVal val="visible"/>
                                      </p:to>
                                    </p:set>
                                  </p:childTnLst>
                                </p:cTn>
                              </p:par>
                            </p:childTnLst>
                          </p:cTn>
                        </p:par>
                      </p:childTnLst>
                    </p:cTn>
                  </p:par>
                  <p:par>
                    <p:cTn id="1389" fill="hold">
                      <p:stCondLst>
                        <p:cond delay="indefinite"/>
                      </p:stCondLst>
                      <p:childTnLst>
                        <p:par>
                          <p:cTn id="1390" fill="hold">
                            <p:stCondLst>
                              <p:cond delay="0"/>
                            </p:stCondLst>
                            <p:childTnLst>
                              <p:par>
                                <p:cTn id="1391" presetID="1" presetClass="exit" presetSubtype="0" fill="hold" nodeType="clickEffect">
                                  <p:stCondLst>
                                    <p:cond delay="0"/>
                                  </p:stCondLst>
                                  <p:childTnLst>
                                    <p:set>
                                      <p:cBhvr>
                                        <p:cTn id="1392" dur="1" fill="hold">
                                          <p:stCondLst>
                                            <p:cond delay="0"/>
                                          </p:stCondLst>
                                        </p:cTn>
                                        <p:tgtEl>
                                          <p:spTgt spid="338"/>
                                        </p:tgtEl>
                                        <p:attrNameLst>
                                          <p:attrName>style.visibility</p:attrName>
                                        </p:attrNameLst>
                                      </p:cBhvr>
                                      <p:to>
                                        <p:strVal val="hidden"/>
                                      </p:to>
                                    </p:set>
                                  </p:childTnLst>
                                </p:cTn>
                              </p:par>
                              <p:par>
                                <p:cTn id="1393" presetID="1" presetClass="entr" presetSubtype="0" fill="hold" nodeType="withEffect">
                                  <p:stCondLst>
                                    <p:cond delay="0"/>
                                  </p:stCondLst>
                                  <p:childTnLst>
                                    <p:set>
                                      <p:cBhvr>
                                        <p:cTn id="1394" dur="1" fill="hold">
                                          <p:stCondLst>
                                            <p:cond delay="0"/>
                                          </p:stCondLst>
                                        </p:cTn>
                                        <p:tgtEl>
                                          <p:spTgt spid="339"/>
                                        </p:tgtEl>
                                        <p:attrNameLst>
                                          <p:attrName>style.visibility</p:attrName>
                                        </p:attrNameLst>
                                      </p:cBhvr>
                                      <p:to>
                                        <p:strVal val="visible"/>
                                      </p:to>
                                    </p:set>
                                  </p:childTnLst>
                                </p:cTn>
                              </p:par>
                            </p:childTnLst>
                          </p:cTn>
                        </p:par>
                      </p:childTnLst>
                    </p:cTn>
                  </p:par>
                  <p:par>
                    <p:cTn id="1395" fill="hold">
                      <p:stCondLst>
                        <p:cond delay="indefinite"/>
                      </p:stCondLst>
                      <p:childTnLst>
                        <p:par>
                          <p:cTn id="1396" fill="hold">
                            <p:stCondLst>
                              <p:cond delay="0"/>
                            </p:stCondLst>
                            <p:childTnLst>
                              <p:par>
                                <p:cTn id="1397" presetID="1" presetClass="exit" presetSubtype="0" fill="hold" nodeType="clickEffect">
                                  <p:stCondLst>
                                    <p:cond delay="0"/>
                                  </p:stCondLst>
                                  <p:childTnLst>
                                    <p:set>
                                      <p:cBhvr>
                                        <p:cTn id="1398" dur="1" fill="hold">
                                          <p:stCondLst>
                                            <p:cond delay="0"/>
                                          </p:stCondLst>
                                        </p:cTn>
                                        <p:tgtEl>
                                          <p:spTgt spid="339"/>
                                        </p:tgtEl>
                                        <p:attrNameLst>
                                          <p:attrName>style.visibility</p:attrName>
                                        </p:attrNameLst>
                                      </p:cBhvr>
                                      <p:to>
                                        <p:strVal val="hidden"/>
                                      </p:to>
                                    </p:set>
                                  </p:childTnLst>
                                </p:cTn>
                              </p:par>
                              <p:par>
                                <p:cTn id="1399" presetID="1" presetClass="entr" presetSubtype="0" fill="hold" nodeType="withEffect">
                                  <p:stCondLst>
                                    <p:cond delay="0"/>
                                  </p:stCondLst>
                                  <p:childTnLst>
                                    <p:set>
                                      <p:cBhvr>
                                        <p:cTn id="1400" dur="1" fill="hold">
                                          <p:stCondLst>
                                            <p:cond delay="0"/>
                                          </p:stCondLst>
                                        </p:cTn>
                                        <p:tgtEl>
                                          <p:spTgt spid="340"/>
                                        </p:tgtEl>
                                        <p:attrNameLst>
                                          <p:attrName>style.visibility</p:attrName>
                                        </p:attrNameLst>
                                      </p:cBhvr>
                                      <p:to>
                                        <p:strVal val="visible"/>
                                      </p:to>
                                    </p:set>
                                  </p:childTnLst>
                                </p:cTn>
                              </p:par>
                            </p:childTnLst>
                          </p:cTn>
                        </p:par>
                      </p:childTnLst>
                    </p:cTn>
                  </p:par>
                  <p:par>
                    <p:cTn id="1401" fill="hold">
                      <p:stCondLst>
                        <p:cond delay="indefinite"/>
                      </p:stCondLst>
                      <p:childTnLst>
                        <p:par>
                          <p:cTn id="1402" fill="hold">
                            <p:stCondLst>
                              <p:cond delay="0"/>
                            </p:stCondLst>
                            <p:childTnLst>
                              <p:par>
                                <p:cTn id="1403" presetID="1" presetClass="exit" presetSubtype="0" fill="hold" nodeType="clickEffect">
                                  <p:stCondLst>
                                    <p:cond delay="0"/>
                                  </p:stCondLst>
                                  <p:childTnLst>
                                    <p:set>
                                      <p:cBhvr>
                                        <p:cTn id="1404" dur="1" fill="hold">
                                          <p:stCondLst>
                                            <p:cond delay="0"/>
                                          </p:stCondLst>
                                        </p:cTn>
                                        <p:tgtEl>
                                          <p:spTgt spid="340"/>
                                        </p:tgtEl>
                                        <p:attrNameLst>
                                          <p:attrName>style.visibility</p:attrName>
                                        </p:attrNameLst>
                                      </p:cBhvr>
                                      <p:to>
                                        <p:strVal val="hidden"/>
                                      </p:to>
                                    </p:set>
                                  </p:childTnLst>
                                </p:cTn>
                              </p:par>
                              <p:par>
                                <p:cTn id="1405" presetID="1" presetClass="entr" presetSubtype="0" fill="hold" nodeType="withEffect">
                                  <p:stCondLst>
                                    <p:cond delay="0"/>
                                  </p:stCondLst>
                                  <p:childTnLst>
                                    <p:set>
                                      <p:cBhvr>
                                        <p:cTn id="1406" dur="1" fill="hold">
                                          <p:stCondLst>
                                            <p:cond delay="0"/>
                                          </p:stCondLst>
                                        </p:cTn>
                                        <p:tgtEl>
                                          <p:spTgt spid="341"/>
                                        </p:tgtEl>
                                        <p:attrNameLst>
                                          <p:attrName>style.visibility</p:attrName>
                                        </p:attrNameLst>
                                      </p:cBhvr>
                                      <p:to>
                                        <p:strVal val="visible"/>
                                      </p:to>
                                    </p:set>
                                  </p:childTnLst>
                                </p:cTn>
                              </p:par>
                            </p:childTnLst>
                          </p:cTn>
                        </p:par>
                      </p:childTnLst>
                    </p:cTn>
                  </p:par>
                  <p:par>
                    <p:cTn id="1407" fill="hold">
                      <p:stCondLst>
                        <p:cond delay="indefinite"/>
                      </p:stCondLst>
                      <p:childTnLst>
                        <p:par>
                          <p:cTn id="1408" fill="hold">
                            <p:stCondLst>
                              <p:cond delay="0"/>
                            </p:stCondLst>
                            <p:childTnLst>
                              <p:par>
                                <p:cTn id="1409" presetID="1" presetClass="exit" presetSubtype="0" fill="hold" nodeType="clickEffect">
                                  <p:stCondLst>
                                    <p:cond delay="0"/>
                                  </p:stCondLst>
                                  <p:childTnLst>
                                    <p:set>
                                      <p:cBhvr>
                                        <p:cTn id="1410" dur="1" fill="hold">
                                          <p:stCondLst>
                                            <p:cond delay="0"/>
                                          </p:stCondLst>
                                        </p:cTn>
                                        <p:tgtEl>
                                          <p:spTgt spid="341"/>
                                        </p:tgtEl>
                                        <p:attrNameLst>
                                          <p:attrName>style.visibility</p:attrName>
                                        </p:attrNameLst>
                                      </p:cBhvr>
                                      <p:to>
                                        <p:strVal val="hidden"/>
                                      </p:to>
                                    </p:set>
                                  </p:childTnLst>
                                </p:cTn>
                              </p:par>
                              <p:par>
                                <p:cTn id="1411" presetID="1" presetClass="entr" presetSubtype="0" fill="hold" nodeType="withEffect">
                                  <p:stCondLst>
                                    <p:cond delay="0"/>
                                  </p:stCondLst>
                                  <p:childTnLst>
                                    <p:set>
                                      <p:cBhvr>
                                        <p:cTn id="1412" dur="1" fill="hold">
                                          <p:stCondLst>
                                            <p:cond delay="0"/>
                                          </p:stCondLst>
                                        </p:cTn>
                                        <p:tgtEl>
                                          <p:spTgt spid="342"/>
                                        </p:tgtEl>
                                        <p:attrNameLst>
                                          <p:attrName>style.visibility</p:attrName>
                                        </p:attrNameLst>
                                      </p:cBhvr>
                                      <p:to>
                                        <p:strVal val="visible"/>
                                      </p:to>
                                    </p:set>
                                  </p:childTnLst>
                                </p:cTn>
                              </p:par>
                            </p:childTnLst>
                          </p:cTn>
                        </p:par>
                      </p:childTnLst>
                    </p:cTn>
                  </p:par>
                  <p:par>
                    <p:cTn id="1413" fill="hold">
                      <p:stCondLst>
                        <p:cond delay="indefinite"/>
                      </p:stCondLst>
                      <p:childTnLst>
                        <p:par>
                          <p:cTn id="1414" fill="hold">
                            <p:stCondLst>
                              <p:cond delay="0"/>
                            </p:stCondLst>
                            <p:childTnLst>
                              <p:par>
                                <p:cTn id="1415" presetID="1" presetClass="exit" presetSubtype="0" fill="hold" nodeType="clickEffect">
                                  <p:stCondLst>
                                    <p:cond delay="0"/>
                                  </p:stCondLst>
                                  <p:childTnLst>
                                    <p:set>
                                      <p:cBhvr>
                                        <p:cTn id="1416" dur="1" fill="hold">
                                          <p:stCondLst>
                                            <p:cond delay="0"/>
                                          </p:stCondLst>
                                        </p:cTn>
                                        <p:tgtEl>
                                          <p:spTgt spid="342"/>
                                        </p:tgtEl>
                                        <p:attrNameLst>
                                          <p:attrName>style.visibility</p:attrName>
                                        </p:attrNameLst>
                                      </p:cBhvr>
                                      <p:to>
                                        <p:strVal val="hidden"/>
                                      </p:to>
                                    </p:set>
                                  </p:childTnLst>
                                </p:cTn>
                              </p:par>
                              <p:par>
                                <p:cTn id="1417" presetID="1" presetClass="entr" presetSubtype="0" fill="hold" nodeType="withEffect">
                                  <p:stCondLst>
                                    <p:cond delay="0"/>
                                  </p:stCondLst>
                                  <p:childTnLst>
                                    <p:set>
                                      <p:cBhvr>
                                        <p:cTn id="1418" dur="1" fill="hold">
                                          <p:stCondLst>
                                            <p:cond delay="0"/>
                                          </p:stCondLst>
                                        </p:cTn>
                                        <p:tgtEl>
                                          <p:spTgt spid="343"/>
                                        </p:tgtEl>
                                        <p:attrNameLst>
                                          <p:attrName>style.visibility</p:attrName>
                                        </p:attrNameLst>
                                      </p:cBhvr>
                                      <p:to>
                                        <p:strVal val="visible"/>
                                      </p:to>
                                    </p:set>
                                  </p:childTnLst>
                                </p:cTn>
                              </p:par>
                            </p:childTnLst>
                          </p:cTn>
                        </p:par>
                      </p:childTnLst>
                    </p:cTn>
                  </p:par>
                  <p:par>
                    <p:cTn id="1419" fill="hold">
                      <p:stCondLst>
                        <p:cond delay="indefinite"/>
                      </p:stCondLst>
                      <p:childTnLst>
                        <p:par>
                          <p:cTn id="1420" fill="hold">
                            <p:stCondLst>
                              <p:cond delay="0"/>
                            </p:stCondLst>
                            <p:childTnLst>
                              <p:par>
                                <p:cTn id="1421" presetID="1" presetClass="exit" presetSubtype="0" fill="hold" nodeType="clickEffect">
                                  <p:stCondLst>
                                    <p:cond delay="0"/>
                                  </p:stCondLst>
                                  <p:childTnLst>
                                    <p:set>
                                      <p:cBhvr>
                                        <p:cTn id="1422" dur="1" fill="hold">
                                          <p:stCondLst>
                                            <p:cond delay="0"/>
                                          </p:stCondLst>
                                        </p:cTn>
                                        <p:tgtEl>
                                          <p:spTgt spid="343"/>
                                        </p:tgtEl>
                                        <p:attrNameLst>
                                          <p:attrName>style.visibility</p:attrName>
                                        </p:attrNameLst>
                                      </p:cBhvr>
                                      <p:to>
                                        <p:strVal val="hidden"/>
                                      </p:to>
                                    </p:set>
                                  </p:childTnLst>
                                </p:cTn>
                              </p:par>
                              <p:par>
                                <p:cTn id="1423" presetID="1" presetClass="entr" presetSubtype="0" fill="hold" nodeType="withEffect">
                                  <p:stCondLst>
                                    <p:cond delay="0"/>
                                  </p:stCondLst>
                                  <p:childTnLst>
                                    <p:set>
                                      <p:cBhvr>
                                        <p:cTn id="1424" dur="1" fill="hold">
                                          <p:stCondLst>
                                            <p:cond delay="0"/>
                                          </p:stCondLst>
                                        </p:cTn>
                                        <p:tgtEl>
                                          <p:spTgt spid="344"/>
                                        </p:tgtEl>
                                        <p:attrNameLst>
                                          <p:attrName>style.visibility</p:attrName>
                                        </p:attrNameLst>
                                      </p:cBhvr>
                                      <p:to>
                                        <p:strVal val="visible"/>
                                      </p:to>
                                    </p:set>
                                  </p:childTnLst>
                                </p:cTn>
                              </p:par>
                            </p:childTnLst>
                          </p:cTn>
                        </p:par>
                      </p:childTnLst>
                    </p:cTn>
                  </p:par>
                  <p:par>
                    <p:cTn id="1425" fill="hold">
                      <p:stCondLst>
                        <p:cond delay="indefinite"/>
                      </p:stCondLst>
                      <p:childTnLst>
                        <p:par>
                          <p:cTn id="1426" fill="hold">
                            <p:stCondLst>
                              <p:cond delay="0"/>
                            </p:stCondLst>
                            <p:childTnLst>
                              <p:par>
                                <p:cTn id="1427" presetID="1" presetClass="exit" presetSubtype="0" fill="hold" nodeType="clickEffect">
                                  <p:stCondLst>
                                    <p:cond delay="0"/>
                                  </p:stCondLst>
                                  <p:childTnLst>
                                    <p:set>
                                      <p:cBhvr>
                                        <p:cTn id="1428" dur="1" fill="hold">
                                          <p:stCondLst>
                                            <p:cond delay="0"/>
                                          </p:stCondLst>
                                        </p:cTn>
                                        <p:tgtEl>
                                          <p:spTgt spid="354"/>
                                        </p:tgtEl>
                                        <p:attrNameLst>
                                          <p:attrName>style.visibility</p:attrName>
                                        </p:attrNameLst>
                                      </p:cBhvr>
                                      <p:to>
                                        <p:strVal val="hidden"/>
                                      </p:to>
                                    </p:set>
                                  </p:childTnLst>
                                </p:cTn>
                              </p:par>
                              <p:par>
                                <p:cTn id="1429" presetID="1" presetClass="exit" presetSubtype="0" fill="hold" nodeType="withEffect">
                                  <p:stCondLst>
                                    <p:cond delay="0"/>
                                  </p:stCondLst>
                                  <p:childTnLst>
                                    <p:set>
                                      <p:cBhvr>
                                        <p:cTn id="1430" dur="1" fill="hold">
                                          <p:stCondLst>
                                            <p:cond delay="0"/>
                                          </p:stCondLst>
                                        </p:cTn>
                                        <p:tgtEl>
                                          <p:spTgt spid="344"/>
                                        </p:tgtEl>
                                        <p:attrNameLst>
                                          <p:attrName>style.visibility</p:attrName>
                                        </p:attrNameLst>
                                      </p:cBhvr>
                                      <p:to>
                                        <p:strVal val="hidden"/>
                                      </p:to>
                                    </p:set>
                                  </p:childTnLst>
                                </p:cTn>
                              </p:par>
                              <p:par>
                                <p:cTn id="1431" presetID="1" presetClass="entr" presetSubtype="0" fill="hold" nodeType="withEffect">
                                  <p:stCondLst>
                                    <p:cond delay="0"/>
                                  </p:stCondLst>
                                  <p:childTnLst>
                                    <p:set>
                                      <p:cBhvr>
                                        <p:cTn id="1432" dur="1" fill="hold">
                                          <p:stCondLst>
                                            <p:cond delay="0"/>
                                          </p:stCondLst>
                                        </p:cTn>
                                        <p:tgtEl>
                                          <p:spTgt spid="345"/>
                                        </p:tgtEl>
                                        <p:attrNameLst>
                                          <p:attrName>style.visibility</p:attrName>
                                        </p:attrNameLst>
                                      </p:cBhvr>
                                      <p:to>
                                        <p:strVal val="visible"/>
                                      </p:to>
                                    </p:set>
                                  </p:childTnLst>
                                </p:cTn>
                              </p:par>
                              <p:par>
                                <p:cTn id="1433" presetID="1" presetClass="entr" presetSubtype="0" fill="hold" nodeType="withEffect">
                                  <p:stCondLst>
                                    <p:cond delay="0"/>
                                  </p:stCondLst>
                                  <p:childTnLst>
                                    <p:set>
                                      <p:cBhvr>
                                        <p:cTn id="1434" dur="1" fill="hold">
                                          <p:stCondLst>
                                            <p:cond delay="0"/>
                                          </p:stCondLst>
                                        </p:cTn>
                                        <p:tgtEl>
                                          <p:spTgt spid="335"/>
                                        </p:tgtEl>
                                        <p:attrNameLst>
                                          <p:attrName>style.visibility</p:attrName>
                                        </p:attrNameLst>
                                      </p:cBhvr>
                                      <p:to>
                                        <p:strVal val="visible"/>
                                      </p:to>
                                    </p:set>
                                  </p:childTnLst>
                                </p:cTn>
                              </p:par>
                            </p:childTnLst>
                          </p:cTn>
                        </p:par>
                      </p:childTnLst>
                    </p:cTn>
                  </p:par>
                  <p:par>
                    <p:cTn id="1435" fill="hold">
                      <p:stCondLst>
                        <p:cond delay="indefinite"/>
                      </p:stCondLst>
                      <p:childTnLst>
                        <p:par>
                          <p:cTn id="1436" fill="hold">
                            <p:stCondLst>
                              <p:cond delay="0"/>
                            </p:stCondLst>
                            <p:childTnLst>
                              <p:par>
                                <p:cTn id="1437" presetID="1" presetClass="exit" presetSubtype="0" fill="hold" nodeType="clickEffect">
                                  <p:stCondLst>
                                    <p:cond delay="0"/>
                                  </p:stCondLst>
                                  <p:childTnLst>
                                    <p:set>
                                      <p:cBhvr>
                                        <p:cTn id="1438" dur="1" fill="hold">
                                          <p:stCondLst>
                                            <p:cond delay="0"/>
                                          </p:stCondLst>
                                        </p:cTn>
                                        <p:tgtEl>
                                          <p:spTgt spid="332"/>
                                        </p:tgtEl>
                                        <p:attrNameLst>
                                          <p:attrName>style.visibility</p:attrName>
                                        </p:attrNameLst>
                                      </p:cBhvr>
                                      <p:to>
                                        <p:strVal val="hidden"/>
                                      </p:to>
                                    </p:set>
                                  </p:childTnLst>
                                </p:cTn>
                              </p:par>
                            </p:childTnLst>
                          </p:cTn>
                        </p:par>
                      </p:childTnLst>
                    </p:cTn>
                  </p:par>
                </p:childTnLst>
              </p:cTn>
              <p:nextCondLst>
                <p:cond evt="onClick" delay="0">
                  <p:tgtEl>
                    <p:spTgt spid="332"/>
                  </p:tgtEl>
                </p:cond>
              </p:nextCondLst>
            </p:seq>
            <p:seq concurrent="1" nextAc="seek">
              <p:cTn id="1439" restart="whenNotActive" fill="hold" evtFilter="cancelBubble" nodeType="interactiveSeq">
                <p:stCondLst>
                  <p:cond evt="onClick" delay="0">
                    <p:tgtEl>
                      <p:spTgt spid="357"/>
                    </p:tgtEl>
                  </p:cond>
                </p:stCondLst>
                <p:endSync evt="end" delay="0">
                  <p:rtn val="all"/>
                </p:endSync>
                <p:childTnLst>
                  <p:par>
                    <p:cTn id="1440" fill="hold">
                      <p:stCondLst>
                        <p:cond delay="0"/>
                      </p:stCondLst>
                      <p:childTnLst>
                        <p:par>
                          <p:cTn id="1441" fill="hold">
                            <p:stCondLst>
                              <p:cond delay="0"/>
                            </p:stCondLst>
                            <p:childTnLst>
                              <p:par>
                                <p:cTn id="1442" presetID="1" presetClass="entr" presetSubtype="0" fill="hold" nodeType="clickEffect">
                                  <p:stCondLst>
                                    <p:cond delay="0"/>
                                  </p:stCondLst>
                                  <p:childTnLst>
                                    <p:set>
                                      <p:cBhvr>
                                        <p:cTn id="1443" dur="1" fill="hold">
                                          <p:stCondLst>
                                            <p:cond delay="0"/>
                                          </p:stCondLst>
                                        </p:cTn>
                                        <p:tgtEl>
                                          <p:spTgt spid="361"/>
                                        </p:tgtEl>
                                        <p:attrNameLst>
                                          <p:attrName>style.visibility</p:attrName>
                                        </p:attrNameLst>
                                      </p:cBhvr>
                                      <p:to>
                                        <p:strVal val="visible"/>
                                      </p:to>
                                    </p:set>
                                  </p:childTnLst>
                                </p:cTn>
                              </p:par>
                              <p:par>
                                <p:cTn id="1444" presetID="1" presetClass="entr" presetSubtype="0" fill="hold" nodeType="withEffect">
                                  <p:stCondLst>
                                    <p:cond delay="0"/>
                                  </p:stCondLst>
                                  <p:childTnLst>
                                    <p:set>
                                      <p:cBhvr>
                                        <p:cTn id="1445" dur="1" fill="hold">
                                          <p:stCondLst>
                                            <p:cond delay="0"/>
                                          </p:stCondLst>
                                        </p:cTn>
                                        <p:tgtEl>
                                          <p:spTgt spid="380"/>
                                        </p:tgtEl>
                                        <p:attrNameLst>
                                          <p:attrName>style.visibility</p:attrName>
                                        </p:attrNameLst>
                                      </p:cBhvr>
                                      <p:to>
                                        <p:strVal val="visible"/>
                                      </p:to>
                                    </p:set>
                                  </p:childTnLst>
                                </p:cTn>
                              </p:par>
                              <p:par>
                                <p:cTn id="1446" presetID="1" presetClass="entr" presetSubtype="0" fill="hold" nodeType="withEffect">
                                  <p:stCondLst>
                                    <p:cond delay="0"/>
                                  </p:stCondLst>
                                  <p:childTnLst>
                                    <p:set>
                                      <p:cBhvr>
                                        <p:cTn id="1447" dur="1" fill="hold">
                                          <p:stCondLst>
                                            <p:cond delay="0"/>
                                          </p:stCondLst>
                                        </p:cTn>
                                        <p:tgtEl>
                                          <p:spTgt spid="381"/>
                                        </p:tgtEl>
                                        <p:attrNameLst>
                                          <p:attrName>style.visibility</p:attrName>
                                        </p:attrNameLst>
                                      </p:cBhvr>
                                      <p:to>
                                        <p:strVal val="visible"/>
                                      </p:to>
                                    </p:set>
                                  </p:childTnLst>
                                </p:cTn>
                              </p:par>
                            </p:childTnLst>
                          </p:cTn>
                        </p:par>
                      </p:childTnLst>
                    </p:cTn>
                  </p:par>
                  <p:par>
                    <p:cTn id="1448" fill="hold">
                      <p:stCondLst>
                        <p:cond delay="indefinite"/>
                      </p:stCondLst>
                      <p:childTnLst>
                        <p:par>
                          <p:cTn id="1449" fill="hold">
                            <p:stCondLst>
                              <p:cond delay="0"/>
                            </p:stCondLst>
                            <p:childTnLst>
                              <p:par>
                                <p:cTn id="1450" presetID="1" presetClass="exit" presetSubtype="0" fill="hold" nodeType="clickEffect">
                                  <p:stCondLst>
                                    <p:cond delay="0"/>
                                  </p:stCondLst>
                                  <p:childTnLst>
                                    <p:set>
                                      <p:cBhvr>
                                        <p:cTn id="1451" dur="1" fill="hold">
                                          <p:stCondLst>
                                            <p:cond delay="0"/>
                                          </p:stCondLst>
                                        </p:cTn>
                                        <p:tgtEl>
                                          <p:spTgt spid="361"/>
                                        </p:tgtEl>
                                        <p:attrNameLst>
                                          <p:attrName>style.visibility</p:attrName>
                                        </p:attrNameLst>
                                      </p:cBhvr>
                                      <p:to>
                                        <p:strVal val="hidden"/>
                                      </p:to>
                                    </p:set>
                                  </p:childTnLst>
                                </p:cTn>
                              </p:par>
                              <p:par>
                                <p:cTn id="1452" presetID="1" presetClass="entr" presetSubtype="0" fill="hold" nodeType="withEffect">
                                  <p:stCondLst>
                                    <p:cond delay="0"/>
                                  </p:stCondLst>
                                  <p:childTnLst>
                                    <p:set>
                                      <p:cBhvr>
                                        <p:cTn id="1453" dur="1" fill="hold">
                                          <p:stCondLst>
                                            <p:cond delay="0"/>
                                          </p:stCondLst>
                                        </p:cTn>
                                        <p:tgtEl>
                                          <p:spTgt spid="362"/>
                                        </p:tgtEl>
                                        <p:attrNameLst>
                                          <p:attrName>style.visibility</p:attrName>
                                        </p:attrNameLst>
                                      </p:cBhvr>
                                      <p:to>
                                        <p:strVal val="visible"/>
                                      </p:to>
                                    </p:set>
                                  </p:childTnLst>
                                </p:cTn>
                              </p:par>
                            </p:childTnLst>
                          </p:cTn>
                        </p:par>
                      </p:childTnLst>
                    </p:cTn>
                  </p:par>
                  <p:par>
                    <p:cTn id="1454" fill="hold">
                      <p:stCondLst>
                        <p:cond delay="indefinite"/>
                      </p:stCondLst>
                      <p:childTnLst>
                        <p:par>
                          <p:cTn id="1455" fill="hold">
                            <p:stCondLst>
                              <p:cond delay="0"/>
                            </p:stCondLst>
                            <p:childTnLst>
                              <p:par>
                                <p:cTn id="1456" presetID="1" presetClass="exit" presetSubtype="0" fill="hold" nodeType="clickEffect">
                                  <p:stCondLst>
                                    <p:cond delay="0"/>
                                  </p:stCondLst>
                                  <p:childTnLst>
                                    <p:set>
                                      <p:cBhvr>
                                        <p:cTn id="1457" dur="1" fill="hold">
                                          <p:stCondLst>
                                            <p:cond delay="0"/>
                                          </p:stCondLst>
                                        </p:cTn>
                                        <p:tgtEl>
                                          <p:spTgt spid="362"/>
                                        </p:tgtEl>
                                        <p:attrNameLst>
                                          <p:attrName>style.visibility</p:attrName>
                                        </p:attrNameLst>
                                      </p:cBhvr>
                                      <p:to>
                                        <p:strVal val="hidden"/>
                                      </p:to>
                                    </p:set>
                                  </p:childTnLst>
                                </p:cTn>
                              </p:par>
                              <p:par>
                                <p:cTn id="1458" presetID="1" presetClass="entr" presetSubtype="0" fill="hold" nodeType="withEffect">
                                  <p:stCondLst>
                                    <p:cond delay="0"/>
                                  </p:stCondLst>
                                  <p:childTnLst>
                                    <p:set>
                                      <p:cBhvr>
                                        <p:cTn id="1459" dur="1" fill="hold">
                                          <p:stCondLst>
                                            <p:cond delay="0"/>
                                          </p:stCondLst>
                                        </p:cTn>
                                        <p:tgtEl>
                                          <p:spTgt spid="363"/>
                                        </p:tgtEl>
                                        <p:attrNameLst>
                                          <p:attrName>style.visibility</p:attrName>
                                        </p:attrNameLst>
                                      </p:cBhvr>
                                      <p:to>
                                        <p:strVal val="visible"/>
                                      </p:to>
                                    </p:set>
                                  </p:childTnLst>
                                </p:cTn>
                              </p:par>
                            </p:childTnLst>
                          </p:cTn>
                        </p:par>
                      </p:childTnLst>
                    </p:cTn>
                  </p:par>
                  <p:par>
                    <p:cTn id="1460" fill="hold">
                      <p:stCondLst>
                        <p:cond delay="indefinite"/>
                      </p:stCondLst>
                      <p:childTnLst>
                        <p:par>
                          <p:cTn id="1461" fill="hold">
                            <p:stCondLst>
                              <p:cond delay="0"/>
                            </p:stCondLst>
                            <p:childTnLst>
                              <p:par>
                                <p:cTn id="1462" presetID="1" presetClass="exit" presetSubtype="0" fill="hold" nodeType="clickEffect">
                                  <p:stCondLst>
                                    <p:cond delay="0"/>
                                  </p:stCondLst>
                                  <p:childTnLst>
                                    <p:set>
                                      <p:cBhvr>
                                        <p:cTn id="1463" dur="1" fill="hold">
                                          <p:stCondLst>
                                            <p:cond delay="0"/>
                                          </p:stCondLst>
                                        </p:cTn>
                                        <p:tgtEl>
                                          <p:spTgt spid="363"/>
                                        </p:tgtEl>
                                        <p:attrNameLst>
                                          <p:attrName>style.visibility</p:attrName>
                                        </p:attrNameLst>
                                      </p:cBhvr>
                                      <p:to>
                                        <p:strVal val="hidden"/>
                                      </p:to>
                                    </p:set>
                                  </p:childTnLst>
                                </p:cTn>
                              </p:par>
                              <p:par>
                                <p:cTn id="1464" presetID="1" presetClass="entr" presetSubtype="0" fill="hold" nodeType="withEffect">
                                  <p:stCondLst>
                                    <p:cond delay="0"/>
                                  </p:stCondLst>
                                  <p:childTnLst>
                                    <p:set>
                                      <p:cBhvr>
                                        <p:cTn id="1465" dur="1" fill="hold">
                                          <p:stCondLst>
                                            <p:cond delay="0"/>
                                          </p:stCondLst>
                                        </p:cTn>
                                        <p:tgtEl>
                                          <p:spTgt spid="364"/>
                                        </p:tgtEl>
                                        <p:attrNameLst>
                                          <p:attrName>style.visibility</p:attrName>
                                        </p:attrNameLst>
                                      </p:cBhvr>
                                      <p:to>
                                        <p:strVal val="visible"/>
                                      </p:to>
                                    </p:set>
                                  </p:childTnLst>
                                </p:cTn>
                              </p:par>
                            </p:childTnLst>
                          </p:cTn>
                        </p:par>
                      </p:childTnLst>
                    </p:cTn>
                  </p:par>
                  <p:par>
                    <p:cTn id="1466" fill="hold">
                      <p:stCondLst>
                        <p:cond delay="indefinite"/>
                      </p:stCondLst>
                      <p:childTnLst>
                        <p:par>
                          <p:cTn id="1467" fill="hold">
                            <p:stCondLst>
                              <p:cond delay="0"/>
                            </p:stCondLst>
                            <p:childTnLst>
                              <p:par>
                                <p:cTn id="1468" presetID="1" presetClass="exit" presetSubtype="0" fill="hold" nodeType="clickEffect">
                                  <p:stCondLst>
                                    <p:cond delay="0"/>
                                  </p:stCondLst>
                                  <p:childTnLst>
                                    <p:set>
                                      <p:cBhvr>
                                        <p:cTn id="1469" dur="1" fill="hold">
                                          <p:stCondLst>
                                            <p:cond delay="0"/>
                                          </p:stCondLst>
                                        </p:cTn>
                                        <p:tgtEl>
                                          <p:spTgt spid="364"/>
                                        </p:tgtEl>
                                        <p:attrNameLst>
                                          <p:attrName>style.visibility</p:attrName>
                                        </p:attrNameLst>
                                      </p:cBhvr>
                                      <p:to>
                                        <p:strVal val="hidden"/>
                                      </p:to>
                                    </p:set>
                                  </p:childTnLst>
                                </p:cTn>
                              </p:par>
                              <p:par>
                                <p:cTn id="1470" presetID="1" presetClass="entr" presetSubtype="0" fill="hold" nodeType="withEffect">
                                  <p:stCondLst>
                                    <p:cond delay="0"/>
                                  </p:stCondLst>
                                  <p:childTnLst>
                                    <p:set>
                                      <p:cBhvr>
                                        <p:cTn id="1471" dur="1" fill="hold">
                                          <p:stCondLst>
                                            <p:cond delay="0"/>
                                          </p:stCondLst>
                                        </p:cTn>
                                        <p:tgtEl>
                                          <p:spTgt spid="365"/>
                                        </p:tgtEl>
                                        <p:attrNameLst>
                                          <p:attrName>style.visibility</p:attrName>
                                        </p:attrNameLst>
                                      </p:cBhvr>
                                      <p:to>
                                        <p:strVal val="visible"/>
                                      </p:to>
                                    </p:set>
                                  </p:childTnLst>
                                </p:cTn>
                              </p:par>
                            </p:childTnLst>
                          </p:cTn>
                        </p:par>
                      </p:childTnLst>
                    </p:cTn>
                  </p:par>
                  <p:par>
                    <p:cTn id="1472" fill="hold">
                      <p:stCondLst>
                        <p:cond delay="indefinite"/>
                      </p:stCondLst>
                      <p:childTnLst>
                        <p:par>
                          <p:cTn id="1473" fill="hold">
                            <p:stCondLst>
                              <p:cond delay="0"/>
                            </p:stCondLst>
                            <p:childTnLst>
                              <p:par>
                                <p:cTn id="1474" presetID="1" presetClass="exit" presetSubtype="0" fill="hold" nodeType="clickEffect">
                                  <p:stCondLst>
                                    <p:cond delay="0"/>
                                  </p:stCondLst>
                                  <p:childTnLst>
                                    <p:set>
                                      <p:cBhvr>
                                        <p:cTn id="1475" dur="1" fill="hold">
                                          <p:stCondLst>
                                            <p:cond delay="0"/>
                                          </p:stCondLst>
                                        </p:cTn>
                                        <p:tgtEl>
                                          <p:spTgt spid="365"/>
                                        </p:tgtEl>
                                        <p:attrNameLst>
                                          <p:attrName>style.visibility</p:attrName>
                                        </p:attrNameLst>
                                      </p:cBhvr>
                                      <p:to>
                                        <p:strVal val="hidden"/>
                                      </p:to>
                                    </p:set>
                                  </p:childTnLst>
                                </p:cTn>
                              </p:par>
                              <p:par>
                                <p:cTn id="1476" presetID="1" presetClass="entr" presetSubtype="0" fill="hold" nodeType="withEffect">
                                  <p:stCondLst>
                                    <p:cond delay="0"/>
                                  </p:stCondLst>
                                  <p:childTnLst>
                                    <p:set>
                                      <p:cBhvr>
                                        <p:cTn id="1477" dur="1" fill="hold">
                                          <p:stCondLst>
                                            <p:cond delay="0"/>
                                          </p:stCondLst>
                                        </p:cTn>
                                        <p:tgtEl>
                                          <p:spTgt spid="366"/>
                                        </p:tgtEl>
                                        <p:attrNameLst>
                                          <p:attrName>style.visibility</p:attrName>
                                        </p:attrNameLst>
                                      </p:cBhvr>
                                      <p:to>
                                        <p:strVal val="visible"/>
                                      </p:to>
                                    </p:set>
                                  </p:childTnLst>
                                </p:cTn>
                              </p:par>
                            </p:childTnLst>
                          </p:cTn>
                        </p:par>
                      </p:childTnLst>
                    </p:cTn>
                  </p:par>
                  <p:par>
                    <p:cTn id="1478" fill="hold">
                      <p:stCondLst>
                        <p:cond delay="indefinite"/>
                      </p:stCondLst>
                      <p:childTnLst>
                        <p:par>
                          <p:cTn id="1479" fill="hold">
                            <p:stCondLst>
                              <p:cond delay="0"/>
                            </p:stCondLst>
                            <p:childTnLst>
                              <p:par>
                                <p:cTn id="1480" presetID="1" presetClass="exit" presetSubtype="0" fill="hold" nodeType="clickEffect">
                                  <p:stCondLst>
                                    <p:cond delay="0"/>
                                  </p:stCondLst>
                                  <p:childTnLst>
                                    <p:set>
                                      <p:cBhvr>
                                        <p:cTn id="1481" dur="1" fill="hold">
                                          <p:stCondLst>
                                            <p:cond delay="0"/>
                                          </p:stCondLst>
                                        </p:cTn>
                                        <p:tgtEl>
                                          <p:spTgt spid="366"/>
                                        </p:tgtEl>
                                        <p:attrNameLst>
                                          <p:attrName>style.visibility</p:attrName>
                                        </p:attrNameLst>
                                      </p:cBhvr>
                                      <p:to>
                                        <p:strVal val="hidden"/>
                                      </p:to>
                                    </p:set>
                                  </p:childTnLst>
                                </p:cTn>
                              </p:par>
                              <p:par>
                                <p:cTn id="1482" presetID="1" presetClass="entr" presetSubtype="0" fill="hold" nodeType="withEffect">
                                  <p:stCondLst>
                                    <p:cond delay="0"/>
                                  </p:stCondLst>
                                  <p:childTnLst>
                                    <p:set>
                                      <p:cBhvr>
                                        <p:cTn id="1483" dur="1" fill="hold">
                                          <p:stCondLst>
                                            <p:cond delay="0"/>
                                          </p:stCondLst>
                                        </p:cTn>
                                        <p:tgtEl>
                                          <p:spTgt spid="367"/>
                                        </p:tgtEl>
                                        <p:attrNameLst>
                                          <p:attrName>style.visibility</p:attrName>
                                        </p:attrNameLst>
                                      </p:cBhvr>
                                      <p:to>
                                        <p:strVal val="visible"/>
                                      </p:to>
                                    </p:set>
                                  </p:childTnLst>
                                </p:cTn>
                              </p:par>
                            </p:childTnLst>
                          </p:cTn>
                        </p:par>
                      </p:childTnLst>
                    </p:cTn>
                  </p:par>
                  <p:par>
                    <p:cTn id="1484" fill="hold">
                      <p:stCondLst>
                        <p:cond delay="indefinite"/>
                      </p:stCondLst>
                      <p:childTnLst>
                        <p:par>
                          <p:cTn id="1485" fill="hold">
                            <p:stCondLst>
                              <p:cond delay="0"/>
                            </p:stCondLst>
                            <p:childTnLst>
                              <p:par>
                                <p:cTn id="1486" presetID="1" presetClass="exit" presetSubtype="0" fill="hold" nodeType="clickEffect">
                                  <p:stCondLst>
                                    <p:cond delay="0"/>
                                  </p:stCondLst>
                                  <p:childTnLst>
                                    <p:set>
                                      <p:cBhvr>
                                        <p:cTn id="1487" dur="1" fill="hold">
                                          <p:stCondLst>
                                            <p:cond delay="0"/>
                                          </p:stCondLst>
                                        </p:cTn>
                                        <p:tgtEl>
                                          <p:spTgt spid="367"/>
                                        </p:tgtEl>
                                        <p:attrNameLst>
                                          <p:attrName>style.visibility</p:attrName>
                                        </p:attrNameLst>
                                      </p:cBhvr>
                                      <p:to>
                                        <p:strVal val="hidden"/>
                                      </p:to>
                                    </p:set>
                                  </p:childTnLst>
                                </p:cTn>
                              </p:par>
                              <p:par>
                                <p:cTn id="1488" presetID="1" presetClass="entr" presetSubtype="0" fill="hold" nodeType="withEffect">
                                  <p:stCondLst>
                                    <p:cond delay="0"/>
                                  </p:stCondLst>
                                  <p:childTnLst>
                                    <p:set>
                                      <p:cBhvr>
                                        <p:cTn id="1489" dur="1" fill="hold">
                                          <p:stCondLst>
                                            <p:cond delay="0"/>
                                          </p:stCondLst>
                                        </p:cTn>
                                        <p:tgtEl>
                                          <p:spTgt spid="368"/>
                                        </p:tgtEl>
                                        <p:attrNameLst>
                                          <p:attrName>style.visibility</p:attrName>
                                        </p:attrNameLst>
                                      </p:cBhvr>
                                      <p:to>
                                        <p:strVal val="visible"/>
                                      </p:to>
                                    </p:set>
                                  </p:childTnLst>
                                </p:cTn>
                              </p:par>
                            </p:childTnLst>
                          </p:cTn>
                        </p:par>
                      </p:childTnLst>
                    </p:cTn>
                  </p:par>
                  <p:par>
                    <p:cTn id="1490" fill="hold">
                      <p:stCondLst>
                        <p:cond delay="indefinite"/>
                      </p:stCondLst>
                      <p:childTnLst>
                        <p:par>
                          <p:cTn id="1491" fill="hold">
                            <p:stCondLst>
                              <p:cond delay="0"/>
                            </p:stCondLst>
                            <p:childTnLst>
                              <p:par>
                                <p:cTn id="1492" presetID="1" presetClass="exit" presetSubtype="0" fill="hold" nodeType="clickEffect">
                                  <p:stCondLst>
                                    <p:cond delay="0"/>
                                  </p:stCondLst>
                                  <p:childTnLst>
                                    <p:set>
                                      <p:cBhvr>
                                        <p:cTn id="1493" dur="1" fill="hold">
                                          <p:stCondLst>
                                            <p:cond delay="0"/>
                                          </p:stCondLst>
                                        </p:cTn>
                                        <p:tgtEl>
                                          <p:spTgt spid="368"/>
                                        </p:tgtEl>
                                        <p:attrNameLst>
                                          <p:attrName>style.visibility</p:attrName>
                                        </p:attrNameLst>
                                      </p:cBhvr>
                                      <p:to>
                                        <p:strVal val="hidden"/>
                                      </p:to>
                                    </p:set>
                                  </p:childTnLst>
                                </p:cTn>
                              </p:par>
                              <p:par>
                                <p:cTn id="1494" presetID="1" presetClass="entr" presetSubtype="0" fill="hold" nodeType="withEffect">
                                  <p:stCondLst>
                                    <p:cond delay="0"/>
                                  </p:stCondLst>
                                  <p:childTnLst>
                                    <p:set>
                                      <p:cBhvr>
                                        <p:cTn id="1495" dur="1" fill="hold">
                                          <p:stCondLst>
                                            <p:cond delay="0"/>
                                          </p:stCondLst>
                                        </p:cTn>
                                        <p:tgtEl>
                                          <p:spTgt spid="369"/>
                                        </p:tgtEl>
                                        <p:attrNameLst>
                                          <p:attrName>style.visibility</p:attrName>
                                        </p:attrNameLst>
                                      </p:cBhvr>
                                      <p:to>
                                        <p:strVal val="visible"/>
                                      </p:to>
                                    </p:set>
                                  </p:childTnLst>
                                </p:cTn>
                              </p:par>
                            </p:childTnLst>
                          </p:cTn>
                        </p:par>
                      </p:childTnLst>
                    </p:cTn>
                  </p:par>
                  <p:par>
                    <p:cTn id="1496" fill="hold">
                      <p:stCondLst>
                        <p:cond delay="indefinite"/>
                      </p:stCondLst>
                      <p:childTnLst>
                        <p:par>
                          <p:cTn id="1497" fill="hold">
                            <p:stCondLst>
                              <p:cond delay="0"/>
                            </p:stCondLst>
                            <p:childTnLst>
                              <p:par>
                                <p:cTn id="1498" presetID="1" presetClass="exit" presetSubtype="0" fill="hold" nodeType="clickEffect">
                                  <p:stCondLst>
                                    <p:cond delay="0"/>
                                  </p:stCondLst>
                                  <p:childTnLst>
                                    <p:set>
                                      <p:cBhvr>
                                        <p:cTn id="1499" dur="1" fill="hold">
                                          <p:stCondLst>
                                            <p:cond delay="0"/>
                                          </p:stCondLst>
                                        </p:cTn>
                                        <p:tgtEl>
                                          <p:spTgt spid="369"/>
                                        </p:tgtEl>
                                        <p:attrNameLst>
                                          <p:attrName>style.visibility</p:attrName>
                                        </p:attrNameLst>
                                      </p:cBhvr>
                                      <p:to>
                                        <p:strVal val="hidden"/>
                                      </p:to>
                                    </p:set>
                                  </p:childTnLst>
                                </p:cTn>
                              </p:par>
                              <p:par>
                                <p:cTn id="1500" presetID="1" presetClass="entr" presetSubtype="0" fill="hold" nodeType="withEffect">
                                  <p:stCondLst>
                                    <p:cond delay="0"/>
                                  </p:stCondLst>
                                  <p:childTnLst>
                                    <p:set>
                                      <p:cBhvr>
                                        <p:cTn id="1501" dur="1" fill="hold">
                                          <p:stCondLst>
                                            <p:cond delay="0"/>
                                          </p:stCondLst>
                                        </p:cTn>
                                        <p:tgtEl>
                                          <p:spTgt spid="371"/>
                                        </p:tgtEl>
                                        <p:attrNameLst>
                                          <p:attrName>style.visibility</p:attrName>
                                        </p:attrNameLst>
                                      </p:cBhvr>
                                      <p:to>
                                        <p:strVal val="visible"/>
                                      </p:to>
                                    </p:set>
                                  </p:childTnLst>
                                </p:cTn>
                              </p:par>
                              <p:par>
                                <p:cTn id="1502" presetID="1" presetClass="entr" presetSubtype="0" fill="hold" nodeType="withEffect">
                                  <p:stCondLst>
                                    <p:cond delay="0"/>
                                  </p:stCondLst>
                                  <p:childTnLst>
                                    <p:set>
                                      <p:cBhvr>
                                        <p:cTn id="1503" dur="1" fill="hold">
                                          <p:stCondLst>
                                            <p:cond delay="0"/>
                                          </p:stCondLst>
                                        </p:cTn>
                                        <p:tgtEl>
                                          <p:spTgt spid="360"/>
                                        </p:tgtEl>
                                        <p:attrNameLst>
                                          <p:attrName>style.visibility</p:attrName>
                                        </p:attrNameLst>
                                      </p:cBhvr>
                                      <p:to>
                                        <p:strVal val="visible"/>
                                      </p:to>
                                    </p:set>
                                  </p:childTnLst>
                                </p:cTn>
                              </p:par>
                            </p:childTnLst>
                          </p:cTn>
                        </p:par>
                      </p:childTnLst>
                    </p:cTn>
                  </p:par>
                  <p:par>
                    <p:cTn id="1504" fill="hold">
                      <p:stCondLst>
                        <p:cond delay="indefinite"/>
                      </p:stCondLst>
                      <p:childTnLst>
                        <p:par>
                          <p:cTn id="1505" fill="hold">
                            <p:stCondLst>
                              <p:cond delay="0"/>
                            </p:stCondLst>
                            <p:childTnLst>
                              <p:par>
                                <p:cTn id="1506" presetID="1" presetClass="exit" presetSubtype="0" fill="hold" nodeType="clickEffect">
                                  <p:stCondLst>
                                    <p:cond delay="0"/>
                                  </p:stCondLst>
                                  <p:childTnLst>
                                    <p:set>
                                      <p:cBhvr>
                                        <p:cTn id="1507" dur="1" fill="hold">
                                          <p:stCondLst>
                                            <p:cond delay="0"/>
                                          </p:stCondLst>
                                        </p:cTn>
                                        <p:tgtEl>
                                          <p:spTgt spid="360"/>
                                        </p:tgtEl>
                                        <p:attrNameLst>
                                          <p:attrName>style.visibility</p:attrName>
                                        </p:attrNameLst>
                                      </p:cBhvr>
                                      <p:to>
                                        <p:strVal val="hidden"/>
                                      </p:to>
                                    </p:set>
                                  </p:childTnLst>
                                </p:cTn>
                              </p:par>
                              <p:par>
                                <p:cTn id="1508" presetID="1" presetClass="entr" presetSubtype="0" fill="hold" nodeType="withEffect">
                                  <p:stCondLst>
                                    <p:cond delay="0"/>
                                  </p:stCondLst>
                                  <p:childTnLst>
                                    <p:set>
                                      <p:cBhvr>
                                        <p:cTn id="1509" dur="1" fill="hold">
                                          <p:stCondLst>
                                            <p:cond delay="0"/>
                                          </p:stCondLst>
                                        </p:cTn>
                                        <p:tgtEl>
                                          <p:spTgt spid="361"/>
                                        </p:tgtEl>
                                        <p:attrNameLst>
                                          <p:attrName>style.visibility</p:attrName>
                                        </p:attrNameLst>
                                      </p:cBhvr>
                                      <p:to>
                                        <p:strVal val="visible"/>
                                      </p:to>
                                    </p:set>
                                  </p:childTnLst>
                                </p:cTn>
                              </p:par>
                            </p:childTnLst>
                          </p:cTn>
                        </p:par>
                      </p:childTnLst>
                    </p:cTn>
                  </p:par>
                  <p:par>
                    <p:cTn id="1510" fill="hold">
                      <p:stCondLst>
                        <p:cond delay="indefinite"/>
                      </p:stCondLst>
                      <p:childTnLst>
                        <p:par>
                          <p:cTn id="1511" fill="hold">
                            <p:stCondLst>
                              <p:cond delay="0"/>
                            </p:stCondLst>
                            <p:childTnLst>
                              <p:par>
                                <p:cTn id="1512" presetID="1" presetClass="exit" presetSubtype="0" fill="hold" nodeType="clickEffect">
                                  <p:stCondLst>
                                    <p:cond delay="0"/>
                                  </p:stCondLst>
                                  <p:childTnLst>
                                    <p:set>
                                      <p:cBhvr>
                                        <p:cTn id="1513" dur="1" fill="hold">
                                          <p:stCondLst>
                                            <p:cond delay="0"/>
                                          </p:stCondLst>
                                        </p:cTn>
                                        <p:tgtEl>
                                          <p:spTgt spid="361"/>
                                        </p:tgtEl>
                                        <p:attrNameLst>
                                          <p:attrName>style.visibility</p:attrName>
                                        </p:attrNameLst>
                                      </p:cBhvr>
                                      <p:to>
                                        <p:strVal val="hidden"/>
                                      </p:to>
                                    </p:set>
                                  </p:childTnLst>
                                </p:cTn>
                              </p:par>
                              <p:par>
                                <p:cTn id="1514" presetID="1" presetClass="entr" presetSubtype="0" fill="hold" nodeType="withEffect">
                                  <p:stCondLst>
                                    <p:cond delay="0"/>
                                  </p:stCondLst>
                                  <p:childTnLst>
                                    <p:set>
                                      <p:cBhvr>
                                        <p:cTn id="1515" dur="1" fill="hold">
                                          <p:stCondLst>
                                            <p:cond delay="0"/>
                                          </p:stCondLst>
                                        </p:cTn>
                                        <p:tgtEl>
                                          <p:spTgt spid="362"/>
                                        </p:tgtEl>
                                        <p:attrNameLst>
                                          <p:attrName>style.visibility</p:attrName>
                                        </p:attrNameLst>
                                      </p:cBhvr>
                                      <p:to>
                                        <p:strVal val="visible"/>
                                      </p:to>
                                    </p:set>
                                  </p:childTnLst>
                                </p:cTn>
                              </p:par>
                            </p:childTnLst>
                          </p:cTn>
                        </p:par>
                      </p:childTnLst>
                    </p:cTn>
                  </p:par>
                  <p:par>
                    <p:cTn id="1516" fill="hold">
                      <p:stCondLst>
                        <p:cond delay="indefinite"/>
                      </p:stCondLst>
                      <p:childTnLst>
                        <p:par>
                          <p:cTn id="1517" fill="hold">
                            <p:stCondLst>
                              <p:cond delay="0"/>
                            </p:stCondLst>
                            <p:childTnLst>
                              <p:par>
                                <p:cTn id="1518" presetID="1" presetClass="exit" presetSubtype="0" fill="hold" nodeType="clickEffect">
                                  <p:stCondLst>
                                    <p:cond delay="0"/>
                                  </p:stCondLst>
                                  <p:childTnLst>
                                    <p:set>
                                      <p:cBhvr>
                                        <p:cTn id="1519" dur="1" fill="hold">
                                          <p:stCondLst>
                                            <p:cond delay="0"/>
                                          </p:stCondLst>
                                        </p:cTn>
                                        <p:tgtEl>
                                          <p:spTgt spid="362"/>
                                        </p:tgtEl>
                                        <p:attrNameLst>
                                          <p:attrName>style.visibility</p:attrName>
                                        </p:attrNameLst>
                                      </p:cBhvr>
                                      <p:to>
                                        <p:strVal val="hidden"/>
                                      </p:to>
                                    </p:set>
                                  </p:childTnLst>
                                </p:cTn>
                              </p:par>
                              <p:par>
                                <p:cTn id="1520" presetID="1" presetClass="entr" presetSubtype="0" fill="hold" nodeType="withEffect">
                                  <p:stCondLst>
                                    <p:cond delay="0"/>
                                  </p:stCondLst>
                                  <p:childTnLst>
                                    <p:set>
                                      <p:cBhvr>
                                        <p:cTn id="1521" dur="1" fill="hold">
                                          <p:stCondLst>
                                            <p:cond delay="0"/>
                                          </p:stCondLst>
                                        </p:cTn>
                                        <p:tgtEl>
                                          <p:spTgt spid="363"/>
                                        </p:tgtEl>
                                        <p:attrNameLst>
                                          <p:attrName>style.visibility</p:attrName>
                                        </p:attrNameLst>
                                      </p:cBhvr>
                                      <p:to>
                                        <p:strVal val="visible"/>
                                      </p:to>
                                    </p:set>
                                  </p:childTnLst>
                                </p:cTn>
                              </p:par>
                            </p:childTnLst>
                          </p:cTn>
                        </p:par>
                      </p:childTnLst>
                    </p:cTn>
                  </p:par>
                  <p:par>
                    <p:cTn id="1522" fill="hold">
                      <p:stCondLst>
                        <p:cond delay="indefinite"/>
                      </p:stCondLst>
                      <p:childTnLst>
                        <p:par>
                          <p:cTn id="1523" fill="hold">
                            <p:stCondLst>
                              <p:cond delay="0"/>
                            </p:stCondLst>
                            <p:childTnLst>
                              <p:par>
                                <p:cTn id="1524" presetID="1" presetClass="exit" presetSubtype="0" fill="hold" nodeType="clickEffect">
                                  <p:stCondLst>
                                    <p:cond delay="0"/>
                                  </p:stCondLst>
                                  <p:childTnLst>
                                    <p:set>
                                      <p:cBhvr>
                                        <p:cTn id="1525" dur="1" fill="hold">
                                          <p:stCondLst>
                                            <p:cond delay="0"/>
                                          </p:stCondLst>
                                        </p:cTn>
                                        <p:tgtEl>
                                          <p:spTgt spid="363"/>
                                        </p:tgtEl>
                                        <p:attrNameLst>
                                          <p:attrName>style.visibility</p:attrName>
                                        </p:attrNameLst>
                                      </p:cBhvr>
                                      <p:to>
                                        <p:strVal val="hidden"/>
                                      </p:to>
                                    </p:set>
                                  </p:childTnLst>
                                </p:cTn>
                              </p:par>
                              <p:par>
                                <p:cTn id="1526" presetID="1" presetClass="entr" presetSubtype="0" fill="hold" nodeType="withEffect">
                                  <p:stCondLst>
                                    <p:cond delay="0"/>
                                  </p:stCondLst>
                                  <p:childTnLst>
                                    <p:set>
                                      <p:cBhvr>
                                        <p:cTn id="1527" dur="1" fill="hold">
                                          <p:stCondLst>
                                            <p:cond delay="0"/>
                                          </p:stCondLst>
                                        </p:cTn>
                                        <p:tgtEl>
                                          <p:spTgt spid="364"/>
                                        </p:tgtEl>
                                        <p:attrNameLst>
                                          <p:attrName>style.visibility</p:attrName>
                                        </p:attrNameLst>
                                      </p:cBhvr>
                                      <p:to>
                                        <p:strVal val="visible"/>
                                      </p:to>
                                    </p:set>
                                  </p:childTnLst>
                                </p:cTn>
                              </p:par>
                            </p:childTnLst>
                          </p:cTn>
                        </p:par>
                      </p:childTnLst>
                    </p:cTn>
                  </p:par>
                  <p:par>
                    <p:cTn id="1528" fill="hold">
                      <p:stCondLst>
                        <p:cond delay="indefinite"/>
                      </p:stCondLst>
                      <p:childTnLst>
                        <p:par>
                          <p:cTn id="1529" fill="hold">
                            <p:stCondLst>
                              <p:cond delay="0"/>
                            </p:stCondLst>
                            <p:childTnLst>
                              <p:par>
                                <p:cTn id="1530" presetID="1" presetClass="exit" presetSubtype="0" fill="hold" nodeType="clickEffect">
                                  <p:stCondLst>
                                    <p:cond delay="0"/>
                                  </p:stCondLst>
                                  <p:childTnLst>
                                    <p:set>
                                      <p:cBhvr>
                                        <p:cTn id="1531" dur="1" fill="hold">
                                          <p:stCondLst>
                                            <p:cond delay="0"/>
                                          </p:stCondLst>
                                        </p:cTn>
                                        <p:tgtEl>
                                          <p:spTgt spid="364"/>
                                        </p:tgtEl>
                                        <p:attrNameLst>
                                          <p:attrName>style.visibility</p:attrName>
                                        </p:attrNameLst>
                                      </p:cBhvr>
                                      <p:to>
                                        <p:strVal val="hidden"/>
                                      </p:to>
                                    </p:set>
                                  </p:childTnLst>
                                </p:cTn>
                              </p:par>
                              <p:par>
                                <p:cTn id="1532" presetID="1" presetClass="entr" presetSubtype="0" fill="hold" nodeType="withEffect">
                                  <p:stCondLst>
                                    <p:cond delay="0"/>
                                  </p:stCondLst>
                                  <p:childTnLst>
                                    <p:set>
                                      <p:cBhvr>
                                        <p:cTn id="1533" dur="1" fill="hold">
                                          <p:stCondLst>
                                            <p:cond delay="0"/>
                                          </p:stCondLst>
                                        </p:cTn>
                                        <p:tgtEl>
                                          <p:spTgt spid="365"/>
                                        </p:tgtEl>
                                        <p:attrNameLst>
                                          <p:attrName>style.visibility</p:attrName>
                                        </p:attrNameLst>
                                      </p:cBhvr>
                                      <p:to>
                                        <p:strVal val="visible"/>
                                      </p:to>
                                    </p:set>
                                  </p:childTnLst>
                                </p:cTn>
                              </p:par>
                            </p:childTnLst>
                          </p:cTn>
                        </p:par>
                      </p:childTnLst>
                    </p:cTn>
                  </p:par>
                  <p:par>
                    <p:cTn id="1534" fill="hold">
                      <p:stCondLst>
                        <p:cond delay="indefinite"/>
                      </p:stCondLst>
                      <p:childTnLst>
                        <p:par>
                          <p:cTn id="1535" fill="hold">
                            <p:stCondLst>
                              <p:cond delay="0"/>
                            </p:stCondLst>
                            <p:childTnLst>
                              <p:par>
                                <p:cTn id="1536" presetID="1" presetClass="exit" presetSubtype="0" fill="hold" nodeType="clickEffect">
                                  <p:stCondLst>
                                    <p:cond delay="0"/>
                                  </p:stCondLst>
                                  <p:childTnLst>
                                    <p:set>
                                      <p:cBhvr>
                                        <p:cTn id="1537" dur="1" fill="hold">
                                          <p:stCondLst>
                                            <p:cond delay="0"/>
                                          </p:stCondLst>
                                        </p:cTn>
                                        <p:tgtEl>
                                          <p:spTgt spid="365"/>
                                        </p:tgtEl>
                                        <p:attrNameLst>
                                          <p:attrName>style.visibility</p:attrName>
                                        </p:attrNameLst>
                                      </p:cBhvr>
                                      <p:to>
                                        <p:strVal val="hidden"/>
                                      </p:to>
                                    </p:set>
                                  </p:childTnLst>
                                </p:cTn>
                              </p:par>
                              <p:par>
                                <p:cTn id="1538" presetID="1" presetClass="entr" presetSubtype="0" fill="hold" nodeType="withEffect">
                                  <p:stCondLst>
                                    <p:cond delay="0"/>
                                  </p:stCondLst>
                                  <p:childTnLst>
                                    <p:set>
                                      <p:cBhvr>
                                        <p:cTn id="1539" dur="1" fill="hold">
                                          <p:stCondLst>
                                            <p:cond delay="0"/>
                                          </p:stCondLst>
                                        </p:cTn>
                                        <p:tgtEl>
                                          <p:spTgt spid="366"/>
                                        </p:tgtEl>
                                        <p:attrNameLst>
                                          <p:attrName>style.visibility</p:attrName>
                                        </p:attrNameLst>
                                      </p:cBhvr>
                                      <p:to>
                                        <p:strVal val="visible"/>
                                      </p:to>
                                    </p:set>
                                  </p:childTnLst>
                                </p:cTn>
                              </p:par>
                            </p:childTnLst>
                          </p:cTn>
                        </p:par>
                      </p:childTnLst>
                    </p:cTn>
                  </p:par>
                  <p:par>
                    <p:cTn id="1540" fill="hold">
                      <p:stCondLst>
                        <p:cond delay="indefinite"/>
                      </p:stCondLst>
                      <p:childTnLst>
                        <p:par>
                          <p:cTn id="1541" fill="hold">
                            <p:stCondLst>
                              <p:cond delay="0"/>
                            </p:stCondLst>
                            <p:childTnLst>
                              <p:par>
                                <p:cTn id="1542" presetID="1" presetClass="exit" presetSubtype="0" fill="hold" nodeType="clickEffect">
                                  <p:stCondLst>
                                    <p:cond delay="0"/>
                                  </p:stCondLst>
                                  <p:childTnLst>
                                    <p:set>
                                      <p:cBhvr>
                                        <p:cTn id="1543" dur="1" fill="hold">
                                          <p:stCondLst>
                                            <p:cond delay="0"/>
                                          </p:stCondLst>
                                        </p:cTn>
                                        <p:tgtEl>
                                          <p:spTgt spid="366"/>
                                        </p:tgtEl>
                                        <p:attrNameLst>
                                          <p:attrName>style.visibility</p:attrName>
                                        </p:attrNameLst>
                                      </p:cBhvr>
                                      <p:to>
                                        <p:strVal val="hidden"/>
                                      </p:to>
                                    </p:set>
                                  </p:childTnLst>
                                </p:cTn>
                              </p:par>
                              <p:par>
                                <p:cTn id="1544" presetID="1" presetClass="entr" presetSubtype="0" fill="hold" nodeType="withEffect">
                                  <p:stCondLst>
                                    <p:cond delay="0"/>
                                  </p:stCondLst>
                                  <p:childTnLst>
                                    <p:set>
                                      <p:cBhvr>
                                        <p:cTn id="1545" dur="1" fill="hold">
                                          <p:stCondLst>
                                            <p:cond delay="0"/>
                                          </p:stCondLst>
                                        </p:cTn>
                                        <p:tgtEl>
                                          <p:spTgt spid="367"/>
                                        </p:tgtEl>
                                        <p:attrNameLst>
                                          <p:attrName>style.visibility</p:attrName>
                                        </p:attrNameLst>
                                      </p:cBhvr>
                                      <p:to>
                                        <p:strVal val="visible"/>
                                      </p:to>
                                    </p:set>
                                  </p:childTnLst>
                                </p:cTn>
                              </p:par>
                            </p:childTnLst>
                          </p:cTn>
                        </p:par>
                      </p:childTnLst>
                    </p:cTn>
                  </p:par>
                  <p:par>
                    <p:cTn id="1546" fill="hold">
                      <p:stCondLst>
                        <p:cond delay="indefinite"/>
                      </p:stCondLst>
                      <p:childTnLst>
                        <p:par>
                          <p:cTn id="1547" fill="hold">
                            <p:stCondLst>
                              <p:cond delay="0"/>
                            </p:stCondLst>
                            <p:childTnLst>
                              <p:par>
                                <p:cTn id="1548" presetID="1" presetClass="exit" presetSubtype="0" fill="hold" nodeType="clickEffect">
                                  <p:stCondLst>
                                    <p:cond delay="0"/>
                                  </p:stCondLst>
                                  <p:childTnLst>
                                    <p:set>
                                      <p:cBhvr>
                                        <p:cTn id="1549" dur="1" fill="hold">
                                          <p:stCondLst>
                                            <p:cond delay="0"/>
                                          </p:stCondLst>
                                        </p:cTn>
                                        <p:tgtEl>
                                          <p:spTgt spid="367"/>
                                        </p:tgtEl>
                                        <p:attrNameLst>
                                          <p:attrName>style.visibility</p:attrName>
                                        </p:attrNameLst>
                                      </p:cBhvr>
                                      <p:to>
                                        <p:strVal val="hidden"/>
                                      </p:to>
                                    </p:set>
                                  </p:childTnLst>
                                </p:cTn>
                              </p:par>
                              <p:par>
                                <p:cTn id="1550" presetID="1" presetClass="entr" presetSubtype="0" fill="hold" nodeType="withEffect">
                                  <p:stCondLst>
                                    <p:cond delay="0"/>
                                  </p:stCondLst>
                                  <p:childTnLst>
                                    <p:set>
                                      <p:cBhvr>
                                        <p:cTn id="1551" dur="1" fill="hold">
                                          <p:stCondLst>
                                            <p:cond delay="0"/>
                                          </p:stCondLst>
                                        </p:cTn>
                                        <p:tgtEl>
                                          <p:spTgt spid="368"/>
                                        </p:tgtEl>
                                        <p:attrNameLst>
                                          <p:attrName>style.visibility</p:attrName>
                                        </p:attrNameLst>
                                      </p:cBhvr>
                                      <p:to>
                                        <p:strVal val="visible"/>
                                      </p:to>
                                    </p:set>
                                  </p:childTnLst>
                                </p:cTn>
                              </p:par>
                            </p:childTnLst>
                          </p:cTn>
                        </p:par>
                      </p:childTnLst>
                    </p:cTn>
                  </p:par>
                  <p:par>
                    <p:cTn id="1552" fill="hold">
                      <p:stCondLst>
                        <p:cond delay="indefinite"/>
                      </p:stCondLst>
                      <p:childTnLst>
                        <p:par>
                          <p:cTn id="1553" fill="hold">
                            <p:stCondLst>
                              <p:cond delay="0"/>
                            </p:stCondLst>
                            <p:childTnLst>
                              <p:par>
                                <p:cTn id="1554" presetID="1" presetClass="exit" presetSubtype="0" fill="hold" nodeType="clickEffect">
                                  <p:stCondLst>
                                    <p:cond delay="0"/>
                                  </p:stCondLst>
                                  <p:childTnLst>
                                    <p:set>
                                      <p:cBhvr>
                                        <p:cTn id="1555" dur="1" fill="hold">
                                          <p:stCondLst>
                                            <p:cond delay="0"/>
                                          </p:stCondLst>
                                        </p:cTn>
                                        <p:tgtEl>
                                          <p:spTgt spid="368"/>
                                        </p:tgtEl>
                                        <p:attrNameLst>
                                          <p:attrName>style.visibility</p:attrName>
                                        </p:attrNameLst>
                                      </p:cBhvr>
                                      <p:to>
                                        <p:strVal val="hidden"/>
                                      </p:to>
                                    </p:set>
                                  </p:childTnLst>
                                </p:cTn>
                              </p:par>
                              <p:par>
                                <p:cTn id="1556" presetID="1" presetClass="entr" presetSubtype="0" fill="hold" nodeType="withEffect">
                                  <p:stCondLst>
                                    <p:cond delay="0"/>
                                  </p:stCondLst>
                                  <p:childTnLst>
                                    <p:set>
                                      <p:cBhvr>
                                        <p:cTn id="1557" dur="1" fill="hold">
                                          <p:stCondLst>
                                            <p:cond delay="0"/>
                                          </p:stCondLst>
                                        </p:cTn>
                                        <p:tgtEl>
                                          <p:spTgt spid="369"/>
                                        </p:tgtEl>
                                        <p:attrNameLst>
                                          <p:attrName>style.visibility</p:attrName>
                                        </p:attrNameLst>
                                      </p:cBhvr>
                                      <p:to>
                                        <p:strVal val="visible"/>
                                      </p:to>
                                    </p:set>
                                  </p:childTnLst>
                                </p:cTn>
                              </p:par>
                            </p:childTnLst>
                          </p:cTn>
                        </p:par>
                      </p:childTnLst>
                    </p:cTn>
                  </p:par>
                  <p:par>
                    <p:cTn id="1558" fill="hold">
                      <p:stCondLst>
                        <p:cond delay="indefinite"/>
                      </p:stCondLst>
                      <p:childTnLst>
                        <p:par>
                          <p:cTn id="1559" fill="hold">
                            <p:stCondLst>
                              <p:cond delay="0"/>
                            </p:stCondLst>
                            <p:childTnLst>
                              <p:par>
                                <p:cTn id="1560" presetID="1" presetClass="exit" presetSubtype="0" fill="hold" nodeType="clickEffect">
                                  <p:stCondLst>
                                    <p:cond delay="0"/>
                                  </p:stCondLst>
                                  <p:childTnLst>
                                    <p:set>
                                      <p:cBhvr>
                                        <p:cTn id="1561" dur="1" fill="hold">
                                          <p:stCondLst>
                                            <p:cond delay="0"/>
                                          </p:stCondLst>
                                        </p:cTn>
                                        <p:tgtEl>
                                          <p:spTgt spid="371"/>
                                        </p:tgtEl>
                                        <p:attrNameLst>
                                          <p:attrName>style.visibility</p:attrName>
                                        </p:attrNameLst>
                                      </p:cBhvr>
                                      <p:to>
                                        <p:strVal val="hidden"/>
                                      </p:to>
                                    </p:set>
                                  </p:childTnLst>
                                </p:cTn>
                              </p:par>
                              <p:par>
                                <p:cTn id="1562" presetID="1" presetClass="exit" presetSubtype="0" fill="hold" nodeType="withEffect">
                                  <p:stCondLst>
                                    <p:cond delay="0"/>
                                  </p:stCondLst>
                                  <p:childTnLst>
                                    <p:set>
                                      <p:cBhvr>
                                        <p:cTn id="1563" dur="1" fill="hold">
                                          <p:stCondLst>
                                            <p:cond delay="0"/>
                                          </p:stCondLst>
                                        </p:cTn>
                                        <p:tgtEl>
                                          <p:spTgt spid="369"/>
                                        </p:tgtEl>
                                        <p:attrNameLst>
                                          <p:attrName>style.visibility</p:attrName>
                                        </p:attrNameLst>
                                      </p:cBhvr>
                                      <p:to>
                                        <p:strVal val="hidden"/>
                                      </p:to>
                                    </p:set>
                                  </p:childTnLst>
                                </p:cTn>
                              </p:par>
                              <p:par>
                                <p:cTn id="1564" presetID="1" presetClass="entr" presetSubtype="0" fill="hold" nodeType="withEffect">
                                  <p:stCondLst>
                                    <p:cond delay="0"/>
                                  </p:stCondLst>
                                  <p:childTnLst>
                                    <p:set>
                                      <p:cBhvr>
                                        <p:cTn id="1565" dur="1" fill="hold">
                                          <p:stCondLst>
                                            <p:cond delay="0"/>
                                          </p:stCondLst>
                                        </p:cTn>
                                        <p:tgtEl>
                                          <p:spTgt spid="372"/>
                                        </p:tgtEl>
                                        <p:attrNameLst>
                                          <p:attrName>style.visibility</p:attrName>
                                        </p:attrNameLst>
                                      </p:cBhvr>
                                      <p:to>
                                        <p:strVal val="visible"/>
                                      </p:to>
                                    </p:set>
                                  </p:childTnLst>
                                </p:cTn>
                              </p:par>
                              <p:par>
                                <p:cTn id="1566" presetID="1" presetClass="entr" presetSubtype="0" fill="hold" nodeType="withEffect">
                                  <p:stCondLst>
                                    <p:cond delay="0"/>
                                  </p:stCondLst>
                                  <p:childTnLst>
                                    <p:set>
                                      <p:cBhvr>
                                        <p:cTn id="1567" dur="1" fill="hold">
                                          <p:stCondLst>
                                            <p:cond delay="0"/>
                                          </p:stCondLst>
                                        </p:cTn>
                                        <p:tgtEl>
                                          <p:spTgt spid="360"/>
                                        </p:tgtEl>
                                        <p:attrNameLst>
                                          <p:attrName>style.visibility</p:attrName>
                                        </p:attrNameLst>
                                      </p:cBhvr>
                                      <p:to>
                                        <p:strVal val="visible"/>
                                      </p:to>
                                    </p:set>
                                  </p:childTnLst>
                                </p:cTn>
                              </p:par>
                            </p:childTnLst>
                          </p:cTn>
                        </p:par>
                      </p:childTnLst>
                    </p:cTn>
                  </p:par>
                  <p:par>
                    <p:cTn id="1568" fill="hold">
                      <p:stCondLst>
                        <p:cond delay="indefinite"/>
                      </p:stCondLst>
                      <p:childTnLst>
                        <p:par>
                          <p:cTn id="1569" fill="hold">
                            <p:stCondLst>
                              <p:cond delay="0"/>
                            </p:stCondLst>
                            <p:childTnLst>
                              <p:par>
                                <p:cTn id="1570" presetID="1" presetClass="exit" presetSubtype="0" fill="hold" nodeType="clickEffect">
                                  <p:stCondLst>
                                    <p:cond delay="0"/>
                                  </p:stCondLst>
                                  <p:childTnLst>
                                    <p:set>
                                      <p:cBhvr>
                                        <p:cTn id="1571" dur="1" fill="hold">
                                          <p:stCondLst>
                                            <p:cond delay="0"/>
                                          </p:stCondLst>
                                        </p:cTn>
                                        <p:tgtEl>
                                          <p:spTgt spid="360"/>
                                        </p:tgtEl>
                                        <p:attrNameLst>
                                          <p:attrName>style.visibility</p:attrName>
                                        </p:attrNameLst>
                                      </p:cBhvr>
                                      <p:to>
                                        <p:strVal val="hidden"/>
                                      </p:to>
                                    </p:set>
                                  </p:childTnLst>
                                </p:cTn>
                              </p:par>
                              <p:par>
                                <p:cTn id="1572" presetID="1" presetClass="entr" presetSubtype="0" fill="hold" nodeType="withEffect">
                                  <p:stCondLst>
                                    <p:cond delay="0"/>
                                  </p:stCondLst>
                                  <p:childTnLst>
                                    <p:set>
                                      <p:cBhvr>
                                        <p:cTn id="1573" dur="1" fill="hold">
                                          <p:stCondLst>
                                            <p:cond delay="0"/>
                                          </p:stCondLst>
                                        </p:cTn>
                                        <p:tgtEl>
                                          <p:spTgt spid="361"/>
                                        </p:tgtEl>
                                        <p:attrNameLst>
                                          <p:attrName>style.visibility</p:attrName>
                                        </p:attrNameLst>
                                      </p:cBhvr>
                                      <p:to>
                                        <p:strVal val="visible"/>
                                      </p:to>
                                    </p:set>
                                  </p:childTnLst>
                                </p:cTn>
                              </p:par>
                            </p:childTnLst>
                          </p:cTn>
                        </p:par>
                      </p:childTnLst>
                    </p:cTn>
                  </p:par>
                  <p:par>
                    <p:cTn id="1574" fill="hold">
                      <p:stCondLst>
                        <p:cond delay="indefinite"/>
                      </p:stCondLst>
                      <p:childTnLst>
                        <p:par>
                          <p:cTn id="1575" fill="hold">
                            <p:stCondLst>
                              <p:cond delay="0"/>
                            </p:stCondLst>
                            <p:childTnLst>
                              <p:par>
                                <p:cTn id="1576" presetID="1" presetClass="exit" presetSubtype="0" fill="hold" nodeType="clickEffect">
                                  <p:stCondLst>
                                    <p:cond delay="0"/>
                                  </p:stCondLst>
                                  <p:childTnLst>
                                    <p:set>
                                      <p:cBhvr>
                                        <p:cTn id="1577" dur="1" fill="hold">
                                          <p:stCondLst>
                                            <p:cond delay="0"/>
                                          </p:stCondLst>
                                        </p:cTn>
                                        <p:tgtEl>
                                          <p:spTgt spid="361"/>
                                        </p:tgtEl>
                                        <p:attrNameLst>
                                          <p:attrName>style.visibility</p:attrName>
                                        </p:attrNameLst>
                                      </p:cBhvr>
                                      <p:to>
                                        <p:strVal val="hidden"/>
                                      </p:to>
                                    </p:set>
                                  </p:childTnLst>
                                </p:cTn>
                              </p:par>
                              <p:par>
                                <p:cTn id="1578" presetID="1" presetClass="entr" presetSubtype="0" fill="hold" nodeType="withEffect">
                                  <p:stCondLst>
                                    <p:cond delay="0"/>
                                  </p:stCondLst>
                                  <p:childTnLst>
                                    <p:set>
                                      <p:cBhvr>
                                        <p:cTn id="1579" dur="1" fill="hold">
                                          <p:stCondLst>
                                            <p:cond delay="0"/>
                                          </p:stCondLst>
                                        </p:cTn>
                                        <p:tgtEl>
                                          <p:spTgt spid="362"/>
                                        </p:tgtEl>
                                        <p:attrNameLst>
                                          <p:attrName>style.visibility</p:attrName>
                                        </p:attrNameLst>
                                      </p:cBhvr>
                                      <p:to>
                                        <p:strVal val="visible"/>
                                      </p:to>
                                    </p:set>
                                  </p:childTnLst>
                                </p:cTn>
                              </p:par>
                            </p:childTnLst>
                          </p:cTn>
                        </p:par>
                      </p:childTnLst>
                    </p:cTn>
                  </p:par>
                  <p:par>
                    <p:cTn id="1580" fill="hold">
                      <p:stCondLst>
                        <p:cond delay="indefinite"/>
                      </p:stCondLst>
                      <p:childTnLst>
                        <p:par>
                          <p:cTn id="1581" fill="hold">
                            <p:stCondLst>
                              <p:cond delay="0"/>
                            </p:stCondLst>
                            <p:childTnLst>
                              <p:par>
                                <p:cTn id="1582" presetID="1" presetClass="exit" presetSubtype="0" fill="hold" nodeType="clickEffect">
                                  <p:stCondLst>
                                    <p:cond delay="0"/>
                                  </p:stCondLst>
                                  <p:childTnLst>
                                    <p:set>
                                      <p:cBhvr>
                                        <p:cTn id="1583" dur="1" fill="hold">
                                          <p:stCondLst>
                                            <p:cond delay="0"/>
                                          </p:stCondLst>
                                        </p:cTn>
                                        <p:tgtEl>
                                          <p:spTgt spid="362"/>
                                        </p:tgtEl>
                                        <p:attrNameLst>
                                          <p:attrName>style.visibility</p:attrName>
                                        </p:attrNameLst>
                                      </p:cBhvr>
                                      <p:to>
                                        <p:strVal val="hidden"/>
                                      </p:to>
                                    </p:set>
                                  </p:childTnLst>
                                </p:cTn>
                              </p:par>
                              <p:par>
                                <p:cTn id="1584" presetID="1" presetClass="entr" presetSubtype="0" fill="hold" nodeType="withEffect">
                                  <p:stCondLst>
                                    <p:cond delay="0"/>
                                  </p:stCondLst>
                                  <p:childTnLst>
                                    <p:set>
                                      <p:cBhvr>
                                        <p:cTn id="1585" dur="1" fill="hold">
                                          <p:stCondLst>
                                            <p:cond delay="0"/>
                                          </p:stCondLst>
                                        </p:cTn>
                                        <p:tgtEl>
                                          <p:spTgt spid="363"/>
                                        </p:tgtEl>
                                        <p:attrNameLst>
                                          <p:attrName>style.visibility</p:attrName>
                                        </p:attrNameLst>
                                      </p:cBhvr>
                                      <p:to>
                                        <p:strVal val="visible"/>
                                      </p:to>
                                    </p:set>
                                  </p:childTnLst>
                                </p:cTn>
                              </p:par>
                            </p:childTnLst>
                          </p:cTn>
                        </p:par>
                      </p:childTnLst>
                    </p:cTn>
                  </p:par>
                  <p:par>
                    <p:cTn id="1586" fill="hold">
                      <p:stCondLst>
                        <p:cond delay="indefinite"/>
                      </p:stCondLst>
                      <p:childTnLst>
                        <p:par>
                          <p:cTn id="1587" fill="hold">
                            <p:stCondLst>
                              <p:cond delay="0"/>
                            </p:stCondLst>
                            <p:childTnLst>
                              <p:par>
                                <p:cTn id="1588" presetID="1" presetClass="exit" presetSubtype="0" fill="hold" nodeType="clickEffect">
                                  <p:stCondLst>
                                    <p:cond delay="0"/>
                                  </p:stCondLst>
                                  <p:childTnLst>
                                    <p:set>
                                      <p:cBhvr>
                                        <p:cTn id="1589" dur="1" fill="hold">
                                          <p:stCondLst>
                                            <p:cond delay="0"/>
                                          </p:stCondLst>
                                        </p:cTn>
                                        <p:tgtEl>
                                          <p:spTgt spid="363"/>
                                        </p:tgtEl>
                                        <p:attrNameLst>
                                          <p:attrName>style.visibility</p:attrName>
                                        </p:attrNameLst>
                                      </p:cBhvr>
                                      <p:to>
                                        <p:strVal val="hidden"/>
                                      </p:to>
                                    </p:set>
                                  </p:childTnLst>
                                </p:cTn>
                              </p:par>
                              <p:par>
                                <p:cTn id="1590" presetID="1" presetClass="entr" presetSubtype="0" fill="hold" nodeType="withEffect">
                                  <p:stCondLst>
                                    <p:cond delay="0"/>
                                  </p:stCondLst>
                                  <p:childTnLst>
                                    <p:set>
                                      <p:cBhvr>
                                        <p:cTn id="1591" dur="1" fill="hold">
                                          <p:stCondLst>
                                            <p:cond delay="0"/>
                                          </p:stCondLst>
                                        </p:cTn>
                                        <p:tgtEl>
                                          <p:spTgt spid="364"/>
                                        </p:tgtEl>
                                        <p:attrNameLst>
                                          <p:attrName>style.visibility</p:attrName>
                                        </p:attrNameLst>
                                      </p:cBhvr>
                                      <p:to>
                                        <p:strVal val="visible"/>
                                      </p:to>
                                    </p:set>
                                  </p:childTnLst>
                                </p:cTn>
                              </p:par>
                            </p:childTnLst>
                          </p:cTn>
                        </p:par>
                      </p:childTnLst>
                    </p:cTn>
                  </p:par>
                  <p:par>
                    <p:cTn id="1592" fill="hold">
                      <p:stCondLst>
                        <p:cond delay="indefinite"/>
                      </p:stCondLst>
                      <p:childTnLst>
                        <p:par>
                          <p:cTn id="1593" fill="hold">
                            <p:stCondLst>
                              <p:cond delay="0"/>
                            </p:stCondLst>
                            <p:childTnLst>
                              <p:par>
                                <p:cTn id="1594" presetID="1" presetClass="exit" presetSubtype="0" fill="hold" nodeType="clickEffect">
                                  <p:stCondLst>
                                    <p:cond delay="0"/>
                                  </p:stCondLst>
                                  <p:childTnLst>
                                    <p:set>
                                      <p:cBhvr>
                                        <p:cTn id="1595" dur="1" fill="hold">
                                          <p:stCondLst>
                                            <p:cond delay="0"/>
                                          </p:stCondLst>
                                        </p:cTn>
                                        <p:tgtEl>
                                          <p:spTgt spid="364"/>
                                        </p:tgtEl>
                                        <p:attrNameLst>
                                          <p:attrName>style.visibility</p:attrName>
                                        </p:attrNameLst>
                                      </p:cBhvr>
                                      <p:to>
                                        <p:strVal val="hidden"/>
                                      </p:to>
                                    </p:set>
                                  </p:childTnLst>
                                </p:cTn>
                              </p:par>
                              <p:par>
                                <p:cTn id="1596" presetID="1" presetClass="entr" presetSubtype="0" fill="hold" nodeType="withEffect">
                                  <p:stCondLst>
                                    <p:cond delay="0"/>
                                  </p:stCondLst>
                                  <p:childTnLst>
                                    <p:set>
                                      <p:cBhvr>
                                        <p:cTn id="1597" dur="1" fill="hold">
                                          <p:stCondLst>
                                            <p:cond delay="0"/>
                                          </p:stCondLst>
                                        </p:cTn>
                                        <p:tgtEl>
                                          <p:spTgt spid="365"/>
                                        </p:tgtEl>
                                        <p:attrNameLst>
                                          <p:attrName>style.visibility</p:attrName>
                                        </p:attrNameLst>
                                      </p:cBhvr>
                                      <p:to>
                                        <p:strVal val="visible"/>
                                      </p:to>
                                    </p:set>
                                  </p:childTnLst>
                                </p:cTn>
                              </p:par>
                            </p:childTnLst>
                          </p:cTn>
                        </p:par>
                      </p:childTnLst>
                    </p:cTn>
                  </p:par>
                  <p:par>
                    <p:cTn id="1598" fill="hold">
                      <p:stCondLst>
                        <p:cond delay="indefinite"/>
                      </p:stCondLst>
                      <p:childTnLst>
                        <p:par>
                          <p:cTn id="1599" fill="hold">
                            <p:stCondLst>
                              <p:cond delay="0"/>
                            </p:stCondLst>
                            <p:childTnLst>
                              <p:par>
                                <p:cTn id="1600" presetID="1" presetClass="exit" presetSubtype="0" fill="hold" nodeType="clickEffect">
                                  <p:stCondLst>
                                    <p:cond delay="0"/>
                                  </p:stCondLst>
                                  <p:childTnLst>
                                    <p:set>
                                      <p:cBhvr>
                                        <p:cTn id="1601" dur="1" fill="hold">
                                          <p:stCondLst>
                                            <p:cond delay="0"/>
                                          </p:stCondLst>
                                        </p:cTn>
                                        <p:tgtEl>
                                          <p:spTgt spid="365"/>
                                        </p:tgtEl>
                                        <p:attrNameLst>
                                          <p:attrName>style.visibility</p:attrName>
                                        </p:attrNameLst>
                                      </p:cBhvr>
                                      <p:to>
                                        <p:strVal val="hidden"/>
                                      </p:to>
                                    </p:set>
                                  </p:childTnLst>
                                </p:cTn>
                              </p:par>
                              <p:par>
                                <p:cTn id="1602" presetID="1" presetClass="entr" presetSubtype="0" fill="hold" nodeType="withEffect">
                                  <p:stCondLst>
                                    <p:cond delay="0"/>
                                  </p:stCondLst>
                                  <p:childTnLst>
                                    <p:set>
                                      <p:cBhvr>
                                        <p:cTn id="1603" dur="1" fill="hold">
                                          <p:stCondLst>
                                            <p:cond delay="0"/>
                                          </p:stCondLst>
                                        </p:cTn>
                                        <p:tgtEl>
                                          <p:spTgt spid="366"/>
                                        </p:tgtEl>
                                        <p:attrNameLst>
                                          <p:attrName>style.visibility</p:attrName>
                                        </p:attrNameLst>
                                      </p:cBhvr>
                                      <p:to>
                                        <p:strVal val="visible"/>
                                      </p:to>
                                    </p:set>
                                  </p:childTnLst>
                                </p:cTn>
                              </p:par>
                            </p:childTnLst>
                          </p:cTn>
                        </p:par>
                      </p:childTnLst>
                    </p:cTn>
                  </p:par>
                  <p:par>
                    <p:cTn id="1604" fill="hold">
                      <p:stCondLst>
                        <p:cond delay="indefinite"/>
                      </p:stCondLst>
                      <p:childTnLst>
                        <p:par>
                          <p:cTn id="1605" fill="hold">
                            <p:stCondLst>
                              <p:cond delay="0"/>
                            </p:stCondLst>
                            <p:childTnLst>
                              <p:par>
                                <p:cTn id="1606" presetID="1" presetClass="exit" presetSubtype="0" fill="hold" nodeType="clickEffect">
                                  <p:stCondLst>
                                    <p:cond delay="0"/>
                                  </p:stCondLst>
                                  <p:childTnLst>
                                    <p:set>
                                      <p:cBhvr>
                                        <p:cTn id="1607" dur="1" fill="hold">
                                          <p:stCondLst>
                                            <p:cond delay="0"/>
                                          </p:stCondLst>
                                        </p:cTn>
                                        <p:tgtEl>
                                          <p:spTgt spid="366"/>
                                        </p:tgtEl>
                                        <p:attrNameLst>
                                          <p:attrName>style.visibility</p:attrName>
                                        </p:attrNameLst>
                                      </p:cBhvr>
                                      <p:to>
                                        <p:strVal val="hidden"/>
                                      </p:to>
                                    </p:set>
                                  </p:childTnLst>
                                </p:cTn>
                              </p:par>
                              <p:par>
                                <p:cTn id="1608" presetID="1" presetClass="entr" presetSubtype="0" fill="hold" nodeType="withEffect">
                                  <p:stCondLst>
                                    <p:cond delay="0"/>
                                  </p:stCondLst>
                                  <p:childTnLst>
                                    <p:set>
                                      <p:cBhvr>
                                        <p:cTn id="1609" dur="1" fill="hold">
                                          <p:stCondLst>
                                            <p:cond delay="0"/>
                                          </p:stCondLst>
                                        </p:cTn>
                                        <p:tgtEl>
                                          <p:spTgt spid="367"/>
                                        </p:tgtEl>
                                        <p:attrNameLst>
                                          <p:attrName>style.visibility</p:attrName>
                                        </p:attrNameLst>
                                      </p:cBhvr>
                                      <p:to>
                                        <p:strVal val="visible"/>
                                      </p:to>
                                    </p:set>
                                  </p:childTnLst>
                                </p:cTn>
                              </p:par>
                            </p:childTnLst>
                          </p:cTn>
                        </p:par>
                      </p:childTnLst>
                    </p:cTn>
                  </p:par>
                  <p:par>
                    <p:cTn id="1610" fill="hold">
                      <p:stCondLst>
                        <p:cond delay="indefinite"/>
                      </p:stCondLst>
                      <p:childTnLst>
                        <p:par>
                          <p:cTn id="1611" fill="hold">
                            <p:stCondLst>
                              <p:cond delay="0"/>
                            </p:stCondLst>
                            <p:childTnLst>
                              <p:par>
                                <p:cTn id="1612" presetID="1" presetClass="exit" presetSubtype="0" fill="hold" nodeType="clickEffect">
                                  <p:stCondLst>
                                    <p:cond delay="0"/>
                                  </p:stCondLst>
                                  <p:childTnLst>
                                    <p:set>
                                      <p:cBhvr>
                                        <p:cTn id="1613" dur="1" fill="hold">
                                          <p:stCondLst>
                                            <p:cond delay="0"/>
                                          </p:stCondLst>
                                        </p:cTn>
                                        <p:tgtEl>
                                          <p:spTgt spid="367"/>
                                        </p:tgtEl>
                                        <p:attrNameLst>
                                          <p:attrName>style.visibility</p:attrName>
                                        </p:attrNameLst>
                                      </p:cBhvr>
                                      <p:to>
                                        <p:strVal val="hidden"/>
                                      </p:to>
                                    </p:set>
                                  </p:childTnLst>
                                </p:cTn>
                              </p:par>
                              <p:par>
                                <p:cTn id="1614" presetID="1" presetClass="entr" presetSubtype="0" fill="hold" nodeType="withEffect">
                                  <p:stCondLst>
                                    <p:cond delay="0"/>
                                  </p:stCondLst>
                                  <p:childTnLst>
                                    <p:set>
                                      <p:cBhvr>
                                        <p:cTn id="1615" dur="1" fill="hold">
                                          <p:stCondLst>
                                            <p:cond delay="0"/>
                                          </p:stCondLst>
                                        </p:cTn>
                                        <p:tgtEl>
                                          <p:spTgt spid="368"/>
                                        </p:tgtEl>
                                        <p:attrNameLst>
                                          <p:attrName>style.visibility</p:attrName>
                                        </p:attrNameLst>
                                      </p:cBhvr>
                                      <p:to>
                                        <p:strVal val="visible"/>
                                      </p:to>
                                    </p:set>
                                  </p:childTnLst>
                                </p:cTn>
                              </p:par>
                            </p:childTnLst>
                          </p:cTn>
                        </p:par>
                      </p:childTnLst>
                    </p:cTn>
                  </p:par>
                  <p:par>
                    <p:cTn id="1616" fill="hold">
                      <p:stCondLst>
                        <p:cond delay="indefinite"/>
                      </p:stCondLst>
                      <p:childTnLst>
                        <p:par>
                          <p:cTn id="1617" fill="hold">
                            <p:stCondLst>
                              <p:cond delay="0"/>
                            </p:stCondLst>
                            <p:childTnLst>
                              <p:par>
                                <p:cTn id="1618" presetID="1" presetClass="exit" presetSubtype="0" fill="hold" nodeType="clickEffect">
                                  <p:stCondLst>
                                    <p:cond delay="0"/>
                                  </p:stCondLst>
                                  <p:childTnLst>
                                    <p:set>
                                      <p:cBhvr>
                                        <p:cTn id="1619" dur="1" fill="hold">
                                          <p:stCondLst>
                                            <p:cond delay="0"/>
                                          </p:stCondLst>
                                        </p:cTn>
                                        <p:tgtEl>
                                          <p:spTgt spid="368"/>
                                        </p:tgtEl>
                                        <p:attrNameLst>
                                          <p:attrName>style.visibility</p:attrName>
                                        </p:attrNameLst>
                                      </p:cBhvr>
                                      <p:to>
                                        <p:strVal val="hidden"/>
                                      </p:to>
                                    </p:set>
                                  </p:childTnLst>
                                </p:cTn>
                              </p:par>
                              <p:par>
                                <p:cTn id="1620" presetID="1" presetClass="entr" presetSubtype="0" fill="hold" nodeType="withEffect">
                                  <p:stCondLst>
                                    <p:cond delay="0"/>
                                  </p:stCondLst>
                                  <p:childTnLst>
                                    <p:set>
                                      <p:cBhvr>
                                        <p:cTn id="1621" dur="1" fill="hold">
                                          <p:stCondLst>
                                            <p:cond delay="0"/>
                                          </p:stCondLst>
                                        </p:cTn>
                                        <p:tgtEl>
                                          <p:spTgt spid="369"/>
                                        </p:tgtEl>
                                        <p:attrNameLst>
                                          <p:attrName>style.visibility</p:attrName>
                                        </p:attrNameLst>
                                      </p:cBhvr>
                                      <p:to>
                                        <p:strVal val="visible"/>
                                      </p:to>
                                    </p:set>
                                  </p:childTnLst>
                                </p:cTn>
                              </p:par>
                            </p:childTnLst>
                          </p:cTn>
                        </p:par>
                      </p:childTnLst>
                    </p:cTn>
                  </p:par>
                  <p:par>
                    <p:cTn id="1622" fill="hold">
                      <p:stCondLst>
                        <p:cond delay="indefinite"/>
                      </p:stCondLst>
                      <p:childTnLst>
                        <p:par>
                          <p:cTn id="1623" fill="hold">
                            <p:stCondLst>
                              <p:cond delay="0"/>
                            </p:stCondLst>
                            <p:childTnLst>
                              <p:par>
                                <p:cTn id="1624" presetID="1" presetClass="exit" presetSubtype="0" fill="hold" nodeType="clickEffect">
                                  <p:stCondLst>
                                    <p:cond delay="0"/>
                                  </p:stCondLst>
                                  <p:childTnLst>
                                    <p:set>
                                      <p:cBhvr>
                                        <p:cTn id="1625" dur="1" fill="hold">
                                          <p:stCondLst>
                                            <p:cond delay="0"/>
                                          </p:stCondLst>
                                        </p:cTn>
                                        <p:tgtEl>
                                          <p:spTgt spid="372"/>
                                        </p:tgtEl>
                                        <p:attrNameLst>
                                          <p:attrName>style.visibility</p:attrName>
                                        </p:attrNameLst>
                                      </p:cBhvr>
                                      <p:to>
                                        <p:strVal val="hidden"/>
                                      </p:to>
                                    </p:set>
                                  </p:childTnLst>
                                </p:cTn>
                              </p:par>
                              <p:par>
                                <p:cTn id="1626" presetID="1" presetClass="exit" presetSubtype="0" fill="hold" nodeType="withEffect">
                                  <p:stCondLst>
                                    <p:cond delay="0"/>
                                  </p:stCondLst>
                                  <p:childTnLst>
                                    <p:set>
                                      <p:cBhvr>
                                        <p:cTn id="1627" dur="1" fill="hold">
                                          <p:stCondLst>
                                            <p:cond delay="0"/>
                                          </p:stCondLst>
                                        </p:cTn>
                                        <p:tgtEl>
                                          <p:spTgt spid="369"/>
                                        </p:tgtEl>
                                        <p:attrNameLst>
                                          <p:attrName>style.visibility</p:attrName>
                                        </p:attrNameLst>
                                      </p:cBhvr>
                                      <p:to>
                                        <p:strVal val="hidden"/>
                                      </p:to>
                                    </p:set>
                                  </p:childTnLst>
                                </p:cTn>
                              </p:par>
                              <p:par>
                                <p:cTn id="1628" presetID="1" presetClass="entr" presetSubtype="0" fill="hold" nodeType="withEffect">
                                  <p:stCondLst>
                                    <p:cond delay="0"/>
                                  </p:stCondLst>
                                  <p:childTnLst>
                                    <p:set>
                                      <p:cBhvr>
                                        <p:cTn id="1629" dur="1" fill="hold">
                                          <p:stCondLst>
                                            <p:cond delay="0"/>
                                          </p:stCondLst>
                                        </p:cTn>
                                        <p:tgtEl>
                                          <p:spTgt spid="373"/>
                                        </p:tgtEl>
                                        <p:attrNameLst>
                                          <p:attrName>style.visibility</p:attrName>
                                        </p:attrNameLst>
                                      </p:cBhvr>
                                      <p:to>
                                        <p:strVal val="visible"/>
                                      </p:to>
                                    </p:set>
                                  </p:childTnLst>
                                </p:cTn>
                              </p:par>
                              <p:par>
                                <p:cTn id="1630" presetID="1" presetClass="entr" presetSubtype="0" fill="hold" nodeType="withEffect">
                                  <p:stCondLst>
                                    <p:cond delay="0"/>
                                  </p:stCondLst>
                                  <p:childTnLst>
                                    <p:set>
                                      <p:cBhvr>
                                        <p:cTn id="1631" dur="1" fill="hold">
                                          <p:stCondLst>
                                            <p:cond delay="0"/>
                                          </p:stCondLst>
                                        </p:cTn>
                                        <p:tgtEl>
                                          <p:spTgt spid="360"/>
                                        </p:tgtEl>
                                        <p:attrNameLst>
                                          <p:attrName>style.visibility</p:attrName>
                                        </p:attrNameLst>
                                      </p:cBhvr>
                                      <p:to>
                                        <p:strVal val="visible"/>
                                      </p:to>
                                    </p:set>
                                  </p:childTnLst>
                                </p:cTn>
                              </p:par>
                            </p:childTnLst>
                          </p:cTn>
                        </p:par>
                      </p:childTnLst>
                    </p:cTn>
                  </p:par>
                  <p:par>
                    <p:cTn id="1632" fill="hold">
                      <p:stCondLst>
                        <p:cond delay="indefinite"/>
                      </p:stCondLst>
                      <p:childTnLst>
                        <p:par>
                          <p:cTn id="1633" fill="hold">
                            <p:stCondLst>
                              <p:cond delay="0"/>
                            </p:stCondLst>
                            <p:childTnLst>
                              <p:par>
                                <p:cTn id="1634" presetID="1" presetClass="exit" presetSubtype="0" fill="hold" nodeType="clickEffect">
                                  <p:stCondLst>
                                    <p:cond delay="0"/>
                                  </p:stCondLst>
                                  <p:childTnLst>
                                    <p:set>
                                      <p:cBhvr>
                                        <p:cTn id="1635" dur="1" fill="hold">
                                          <p:stCondLst>
                                            <p:cond delay="0"/>
                                          </p:stCondLst>
                                        </p:cTn>
                                        <p:tgtEl>
                                          <p:spTgt spid="360"/>
                                        </p:tgtEl>
                                        <p:attrNameLst>
                                          <p:attrName>style.visibility</p:attrName>
                                        </p:attrNameLst>
                                      </p:cBhvr>
                                      <p:to>
                                        <p:strVal val="hidden"/>
                                      </p:to>
                                    </p:set>
                                  </p:childTnLst>
                                </p:cTn>
                              </p:par>
                              <p:par>
                                <p:cTn id="1636" presetID="1" presetClass="entr" presetSubtype="0" fill="hold" nodeType="withEffect">
                                  <p:stCondLst>
                                    <p:cond delay="0"/>
                                  </p:stCondLst>
                                  <p:childTnLst>
                                    <p:set>
                                      <p:cBhvr>
                                        <p:cTn id="1637" dur="1" fill="hold">
                                          <p:stCondLst>
                                            <p:cond delay="0"/>
                                          </p:stCondLst>
                                        </p:cTn>
                                        <p:tgtEl>
                                          <p:spTgt spid="361"/>
                                        </p:tgtEl>
                                        <p:attrNameLst>
                                          <p:attrName>style.visibility</p:attrName>
                                        </p:attrNameLst>
                                      </p:cBhvr>
                                      <p:to>
                                        <p:strVal val="visible"/>
                                      </p:to>
                                    </p:set>
                                  </p:childTnLst>
                                </p:cTn>
                              </p:par>
                            </p:childTnLst>
                          </p:cTn>
                        </p:par>
                      </p:childTnLst>
                    </p:cTn>
                  </p:par>
                  <p:par>
                    <p:cTn id="1638" fill="hold">
                      <p:stCondLst>
                        <p:cond delay="indefinite"/>
                      </p:stCondLst>
                      <p:childTnLst>
                        <p:par>
                          <p:cTn id="1639" fill="hold">
                            <p:stCondLst>
                              <p:cond delay="0"/>
                            </p:stCondLst>
                            <p:childTnLst>
                              <p:par>
                                <p:cTn id="1640" presetID="1" presetClass="exit" presetSubtype="0" fill="hold" nodeType="clickEffect">
                                  <p:stCondLst>
                                    <p:cond delay="0"/>
                                  </p:stCondLst>
                                  <p:childTnLst>
                                    <p:set>
                                      <p:cBhvr>
                                        <p:cTn id="1641" dur="1" fill="hold">
                                          <p:stCondLst>
                                            <p:cond delay="0"/>
                                          </p:stCondLst>
                                        </p:cTn>
                                        <p:tgtEl>
                                          <p:spTgt spid="361"/>
                                        </p:tgtEl>
                                        <p:attrNameLst>
                                          <p:attrName>style.visibility</p:attrName>
                                        </p:attrNameLst>
                                      </p:cBhvr>
                                      <p:to>
                                        <p:strVal val="hidden"/>
                                      </p:to>
                                    </p:set>
                                  </p:childTnLst>
                                </p:cTn>
                              </p:par>
                              <p:par>
                                <p:cTn id="1642" presetID="1" presetClass="entr" presetSubtype="0" fill="hold" nodeType="withEffect">
                                  <p:stCondLst>
                                    <p:cond delay="0"/>
                                  </p:stCondLst>
                                  <p:childTnLst>
                                    <p:set>
                                      <p:cBhvr>
                                        <p:cTn id="1643" dur="1" fill="hold">
                                          <p:stCondLst>
                                            <p:cond delay="0"/>
                                          </p:stCondLst>
                                        </p:cTn>
                                        <p:tgtEl>
                                          <p:spTgt spid="362"/>
                                        </p:tgtEl>
                                        <p:attrNameLst>
                                          <p:attrName>style.visibility</p:attrName>
                                        </p:attrNameLst>
                                      </p:cBhvr>
                                      <p:to>
                                        <p:strVal val="visible"/>
                                      </p:to>
                                    </p:set>
                                  </p:childTnLst>
                                </p:cTn>
                              </p:par>
                            </p:childTnLst>
                          </p:cTn>
                        </p:par>
                      </p:childTnLst>
                    </p:cTn>
                  </p:par>
                  <p:par>
                    <p:cTn id="1644" fill="hold">
                      <p:stCondLst>
                        <p:cond delay="indefinite"/>
                      </p:stCondLst>
                      <p:childTnLst>
                        <p:par>
                          <p:cTn id="1645" fill="hold">
                            <p:stCondLst>
                              <p:cond delay="0"/>
                            </p:stCondLst>
                            <p:childTnLst>
                              <p:par>
                                <p:cTn id="1646" presetID="1" presetClass="exit" presetSubtype="0" fill="hold" nodeType="clickEffect">
                                  <p:stCondLst>
                                    <p:cond delay="0"/>
                                  </p:stCondLst>
                                  <p:childTnLst>
                                    <p:set>
                                      <p:cBhvr>
                                        <p:cTn id="1647" dur="1" fill="hold">
                                          <p:stCondLst>
                                            <p:cond delay="0"/>
                                          </p:stCondLst>
                                        </p:cTn>
                                        <p:tgtEl>
                                          <p:spTgt spid="362"/>
                                        </p:tgtEl>
                                        <p:attrNameLst>
                                          <p:attrName>style.visibility</p:attrName>
                                        </p:attrNameLst>
                                      </p:cBhvr>
                                      <p:to>
                                        <p:strVal val="hidden"/>
                                      </p:to>
                                    </p:set>
                                  </p:childTnLst>
                                </p:cTn>
                              </p:par>
                              <p:par>
                                <p:cTn id="1648" presetID="1" presetClass="entr" presetSubtype="0" fill="hold" nodeType="withEffect">
                                  <p:stCondLst>
                                    <p:cond delay="0"/>
                                  </p:stCondLst>
                                  <p:childTnLst>
                                    <p:set>
                                      <p:cBhvr>
                                        <p:cTn id="1649" dur="1" fill="hold">
                                          <p:stCondLst>
                                            <p:cond delay="0"/>
                                          </p:stCondLst>
                                        </p:cTn>
                                        <p:tgtEl>
                                          <p:spTgt spid="363"/>
                                        </p:tgtEl>
                                        <p:attrNameLst>
                                          <p:attrName>style.visibility</p:attrName>
                                        </p:attrNameLst>
                                      </p:cBhvr>
                                      <p:to>
                                        <p:strVal val="visible"/>
                                      </p:to>
                                    </p:set>
                                  </p:childTnLst>
                                </p:cTn>
                              </p:par>
                            </p:childTnLst>
                          </p:cTn>
                        </p:par>
                      </p:childTnLst>
                    </p:cTn>
                  </p:par>
                  <p:par>
                    <p:cTn id="1650" fill="hold">
                      <p:stCondLst>
                        <p:cond delay="indefinite"/>
                      </p:stCondLst>
                      <p:childTnLst>
                        <p:par>
                          <p:cTn id="1651" fill="hold">
                            <p:stCondLst>
                              <p:cond delay="0"/>
                            </p:stCondLst>
                            <p:childTnLst>
                              <p:par>
                                <p:cTn id="1652" presetID="1" presetClass="exit" presetSubtype="0" fill="hold" nodeType="clickEffect">
                                  <p:stCondLst>
                                    <p:cond delay="0"/>
                                  </p:stCondLst>
                                  <p:childTnLst>
                                    <p:set>
                                      <p:cBhvr>
                                        <p:cTn id="1653" dur="1" fill="hold">
                                          <p:stCondLst>
                                            <p:cond delay="0"/>
                                          </p:stCondLst>
                                        </p:cTn>
                                        <p:tgtEl>
                                          <p:spTgt spid="363"/>
                                        </p:tgtEl>
                                        <p:attrNameLst>
                                          <p:attrName>style.visibility</p:attrName>
                                        </p:attrNameLst>
                                      </p:cBhvr>
                                      <p:to>
                                        <p:strVal val="hidden"/>
                                      </p:to>
                                    </p:set>
                                  </p:childTnLst>
                                </p:cTn>
                              </p:par>
                              <p:par>
                                <p:cTn id="1654" presetID="1" presetClass="entr" presetSubtype="0" fill="hold" nodeType="withEffect">
                                  <p:stCondLst>
                                    <p:cond delay="0"/>
                                  </p:stCondLst>
                                  <p:childTnLst>
                                    <p:set>
                                      <p:cBhvr>
                                        <p:cTn id="1655" dur="1" fill="hold">
                                          <p:stCondLst>
                                            <p:cond delay="0"/>
                                          </p:stCondLst>
                                        </p:cTn>
                                        <p:tgtEl>
                                          <p:spTgt spid="364"/>
                                        </p:tgtEl>
                                        <p:attrNameLst>
                                          <p:attrName>style.visibility</p:attrName>
                                        </p:attrNameLst>
                                      </p:cBhvr>
                                      <p:to>
                                        <p:strVal val="visible"/>
                                      </p:to>
                                    </p:set>
                                  </p:childTnLst>
                                </p:cTn>
                              </p:par>
                            </p:childTnLst>
                          </p:cTn>
                        </p:par>
                      </p:childTnLst>
                    </p:cTn>
                  </p:par>
                  <p:par>
                    <p:cTn id="1656" fill="hold">
                      <p:stCondLst>
                        <p:cond delay="indefinite"/>
                      </p:stCondLst>
                      <p:childTnLst>
                        <p:par>
                          <p:cTn id="1657" fill="hold">
                            <p:stCondLst>
                              <p:cond delay="0"/>
                            </p:stCondLst>
                            <p:childTnLst>
                              <p:par>
                                <p:cTn id="1658" presetID="1" presetClass="exit" presetSubtype="0" fill="hold" nodeType="clickEffect">
                                  <p:stCondLst>
                                    <p:cond delay="0"/>
                                  </p:stCondLst>
                                  <p:childTnLst>
                                    <p:set>
                                      <p:cBhvr>
                                        <p:cTn id="1659" dur="1" fill="hold">
                                          <p:stCondLst>
                                            <p:cond delay="0"/>
                                          </p:stCondLst>
                                        </p:cTn>
                                        <p:tgtEl>
                                          <p:spTgt spid="364"/>
                                        </p:tgtEl>
                                        <p:attrNameLst>
                                          <p:attrName>style.visibility</p:attrName>
                                        </p:attrNameLst>
                                      </p:cBhvr>
                                      <p:to>
                                        <p:strVal val="hidden"/>
                                      </p:to>
                                    </p:set>
                                  </p:childTnLst>
                                </p:cTn>
                              </p:par>
                              <p:par>
                                <p:cTn id="1660" presetID="1" presetClass="entr" presetSubtype="0" fill="hold" nodeType="withEffect">
                                  <p:stCondLst>
                                    <p:cond delay="0"/>
                                  </p:stCondLst>
                                  <p:childTnLst>
                                    <p:set>
                                      <p:cBhvr>
                                        <p:cTn id="1661" dur="1" fill="hold">
                                          <p:stCondLst>
                                            <p:cond delay="0"/>
                                          </p:stCondLst>
                                        </p:cTn>
                                        <p:tgtEl>
                                          <p:spTgt spid="365"/>
                                        </p:tgtEl>
                                        <p:attrNameLst>
                                          <p:attrName>style.visibility</p:attrName>
                                        </p:attrNameLst>
                                      </p:cBhvr>
                                      <p:to>
                                        <p:strVal val="visible"/>
                                      </p:to>
                                    </p:set>
                                  </p:childTnLst>
                                </p:cTn>
                              </p:par>
                            </p:childTnLst>
                          </p:cTn>
                        </p:par>
                      </p:childTnLst>
                    </p:cTn>
                  </p:par>
                  <p:par>
                    <p:cTn id="1662" fill="hold">
                      <p:stCondLst>
                        <p:cond delay="indefinite"/>
                      </p:stCondLst>
                      <p:childTnLst>
                        <p:par>
                          <p:cTn id="1663" fill="hold">
                            <p:stCondLst>
                              <p:cond delay="0"/>
                            </p:stCondLst>
                            <p:childTnLst>
                              <p:par>
                                <p:cTn id="1664" presetID="1" presetClass="exit" presetSubtype="0" fill="hold" nodeType="clickEffect">
                                  <p:stCondLst>
                                    <p:cond delay="0"/>
                                  </p:stCondLst>
                                  <p:childTnLst>
                                    <p:set>
                                      <p:cBhvr>
                                        <p:cTn id="1665" dur="1" fill="hold">
                                          <p:stCondLst>
                                            <p:cond delay="0"/>
                                          </p:stCondLst>
                                        </p:cTn>
                                        <p:tgtEl>
                                          <p:spTgt spid="365"/>
                                        </p:tgtEl>
                                        <p:attrNameLst>
                                          <p:attrName>style.visibility</p:attrName>
                                        </p:attrNameLst>
                                      </p:cBhvr>
                                      <p:to>
                                        <p:strVal val="hidden"/>
                                      </p:to>
                                    </p:set>
                                  </p:childTnLst>
                                </p:cTn>
                              </p:par>
                              <p:par>
                                <p:cTn id="1666" presetID="1" presetClass="entr" presetSubtype="0" fill="hold" nodeType="withEffect">
                                  <p:stCondLst>
                                    <p:cond delay="0"/>
                                  </p:stCondLst>
                                  <p:childTnLst>
                                    <p:set>
                                      <p:cBhvr>
                                        <p:cTn id="1667" dur="1" fill="hold">
                                          <p:stCondLst>
                                            <p:cond delay="0"/>
                                          </p:stCondLst>
                                        </p:cTn>
                                        <p:tgtEl>
                                          <p:spTgt spid="366"/>
                                        </p:tgtEl>
                                        <p:attrNameLst>
                                          <p:attrName>style.visibility</p:attrName>
                                        </p:attrNameLst>
                                      </p:cBhvr>
                                      <p:to>
                                        <p:strVal val="visible"/>
                                      </p:to>
                                    </p:set>
                                  </p:childTnLst>
                                </p:cTn>
                              </p:par>
                            </p:childTnLst>
                          </p:cTn>
                        </p:par>
                      </p:childTnLst>
                    </p:cTn>
                  </p:par>
                  <p:par>
                    <p:cTn id="1668" fill="hold">
                      <p:stCondLst>
                        <p:cond delay="indefinite"/>
                      </p:stCondLst>
                      <p:childTnLst>
                        <p:par>
                          <p:cTn id="1669" fill="hold">
                            <p:stCondLst>
                              <p:cond delay="0"/>
                            </p:stCondLst>
                            <p:childTnLst>
                              <p:par>
                                <p:cTn id="1670" presetID="1" presetClass="exit" presetSubtype="0" fill="hold" nodeType="clickEffect">
                                  <p:stCondLst>
                                    <p:cond delay="0"/>
                                  </p:stCondLst>
                                  <p:childTnLst>
                                    <p:set>
                                      <p:cBhvr>
                                        <p:cTn id="1671" dur="1" fill="hold">
                                          <p:stCondLst>
                                            <p:cond delay="0"/>
                                          </p:stCondLst>
                                        </p:cTn>
                                        <p:tgtEl>
                                          <p:spTgt spid="366"/>
                                        </p:tgtEl>
                                        <p:attrNameLst>
                                          <p:attrName>style.visibility</p:attrName>
                                        </p:attrNameLst>
                                      </p:cBhvr>
                                      <p:to>
                                        <p:strVal val="hidden"/>
                                      </p:to>
                                    </p:set>
                                  </p:childTnLst>
                                </p:cTn>
                              </p:par>
                              <p:par>
                                <p:cTn id="1672" presetID="1" presetClass="entr" presetSubtype="0" fill="hold" nodeType="withEffect">
                                  <p:stCondLst>
                                    <p:cond delay="0"/>
                                  </p:stCondLst>
                                  <p:childTnLst>
                                    <p:set>
                                      <p:cBhvr>
                                        <p:cTn id="1673" dur="1" fill="hold">
                                          <p:stCondLst>
                                            <p:cond delay="0"/>
                                          </p:stCondLst>
                                        </p:cTn>
                                        <p:tgtEl>
                                          <p:spTgt spid="367"/>
                                        </p:tgtEl>
                                        <p:attrNameLst>
                                          <p:attrName>style.visibility</p:attrName>
                                        </p:attrNameLst>
                                      </p:cBhvr>
                                      <p:to>
                                        <p:strVal val="visible"/>
                                      </p:to>
                                    </p:set>
                                  </p:childTnLst>
                                </p:cTn>
                              </p:par>
                            </p:childTnLst>
                          </p:cTn>
                        </p:par>
                      </p:childTnLst>
                    </p:cTn>
                  </p:par>
                  <p:par>
                    <p:cTn id="1674" fill="hold">
                      <p:stCondLst>
                        <p:cond delay="indefinite"/>
                      </p:stCondLst>
                      <p:childTnLst>
                        <p:par>
                          <p:cTn id="1675" fill="hold">
                            <p:stCondLst>
                              <p:cond delay="0"/>
                            </p:stCondLst>
                            <p:childTnLst>
                              <p:par>
                                <p:cTn id="1676" presetID="1" presetClass="exit" presetSubtype="0" fill="hold" nodeType="clickEffect">
                                  <p:stCondLst>
                                    <p:cond delay="0"/>
                                  </p:stCondLst>
                                  <p:childTnLst>
                                    <p:set>
                                      <p:cBhvr>
                                        <p:cTn id="1677" dur="1" fill="hold">
                                          <p:stCondLst>
                                            <p:cond delay="0"/>
                                          </p:stCondLst>
                                        </p:cTn>
                                        <p:tgtEl>
                                          <p:spTgt spid="367"/>
                                        </p:tgtEl>
                                        <p:attrNameLst>
                                          <p:attrName>style.visibility</p:attrName>
                                        </p:attrNameLst>
                                      </p:cBhvr>
                                      <p:to>
                                        <p:strVal val="hidden"/>
                                      </p:to>
                                    </p:set>
                                  </p:childTnLst>
                                </p:cTn>
                              </p:par>
                              <p:par>
                                <p:cTn id="1678" presetID="1" presetClass="entr" presetSubtype="0" fill="hold" nodeType="withEffect">
                                  <p:stCondLst>
                                    <p:cond delay="0"/>
                                  </p:stCondLst>
                                  <p:childTnLst>
                                    <p:set>
                                      <p:cBhvr>
                                        <p:cTn id="1679" dur="1" fill="hold">
                                          <p:stCondLst>
                                            <p:cond delay="0"/>
                                          </p:stCondLst>
                                        </p:cTn>
                                        <p:tgtEl>
                                          <p:spTgt spid="368"/>
                                        </p:tgtEl>
                                        <p:attrNameLst>
                                          <p:attrName>style.visibility</p:attrName>
                                        </p:attrNameLst>
                                      </p:cBhvr>
                                      <p:to>
                                        <p:strVal val="visible"/>
                                      </p:to>
                                    </p:set>
                                  </p:childTnLst>
                                </p:cTn>
                              </p:par>
                            </p:childTnLst>
                          </p:cTn>
                        </p:par>
                      </p:childTnLst>
                    </p:cTn>
                  </p:par>
                  <p:par>
                    <p:cTn id="1680" fill="hold">
                      <p:stCondLst>
                        <p:cond delay="indefinite"/>
                      </p:stCondLst>
                      <p:childTnLst>
                        <p:par>
                          <p:cTn id="1681" fill="hold">
                            <p:stCondLst>
                              <p:cond delay="0"/>
                            </p:stCondLst>
                            <p:childTnLst>
                              <p:par>
                                <p:cTn id="1682" presetID="1" presetClass="exit" presetSubtype="0" fill="hold" nodeType="clickEffect">
                                  <p:stCondLst>
                                    <p:cond delay="0"/>
                                  </p:stCondLst>
                                  <p:childTnLst>
                                    <p:set>
                                      <p:cBhvr>
                                        <p:cTn id="1683" dur="1" fill="hold">
                                          <p:stCondLst>
                                            <p:cond delay="0"/>
                                          </p:stCondLst>
                                        </p:cTn>
                                        <p:tgtEl>
                                          <p:spTgt spid="368"/>
                                        </p:tgtEl>
                                        <p:attrNameLst>
                                          <p:attrName>style.visibility</p:attrName>
                                        </p:attrNameLst>
                                      </p:cBhvr>
                                      <p:to>
                                        <p:strVal val="hidden"/>
                                      </p:to>
                                    </p:set>
                                  </p:childTnLst>
                                </p:cTn>
                              </p:par>
                              <p:par>
                                <p:cTn id="1684" presetID="1" presetClass="entr" presetSubtype="0" fill="hold" nodeType="withEffect">
                                  <p:stCondLst>
                                    <p:cond delay="0"/>
                                  </p:stCondLst>
                                  <p:childTnLst>
                                    <p:set>
                                      <p:cBhvr>
                                        <p:cTn id="1685" dur="1" fill="hold">
                                          <p:stCondLst>
                                            <p:cond delay="0"/>
                                          </p:stCondLst>
                                        </p:cTn>
                                        <p:tgtEl>
                                          <p:spTgt spid="369"/>
                                        </p:tgtEl>
                                        <p:attrNameLst>
                                          <p:attrName>style.visibility</p:attrName>
                                        </p:attrNameLst>
                                      </p:cBhvr>
                                      <p:to>
                                        <p:strVal val="visible"/>
                                      </p:to>
                                    </p:set>
                                  </p:childTnLst>
                                </p:cTn>
                              </p:par>
                            </p:childTnLst>
                          </p:cTn>
                        </p:par>
                      </p:childTnLst>
                    </p:cTn>
                  </p:par>
                  <p:par>
                    <p:cTn id="1686" fill="hold">
                      <p:stCondLst>
                        <p:cond delay="indefinite"/>
                      </p:stCondLst>
                      <p:childTnLst>
                        <p:par>
                          <p:cTn id="1687" fill="hold">
                            <p:stCondLst>
                              <p:cond delay="0"/>
                            </p:stCondLst>
                            <p:childTnLst>
                              <p:par>
                                <p:cTn id="1688" presetID="1" presetClass="exit" presetSubtype="0" fill="hold" nodeType="clickEffect">
                                  <p:stCondLst>
                                    <p:cond delay="0"/>
                                  </p:stCondLst>
                                  <p:childTnLst>
                                    <p:set>
                                      <p:cBhvr>
                                        <p:cTn id="1689" dur="1" fill="hold">
                                          <p:stCondLst>
                                            <p:cond delay="0"/>
                                          </p:stCondLst>
                                        </p:cTn>
                                        <p:tgtEl>
                                          <p:spTgt spid="373"/>
                                        </p:tgtEl>
                                        <p:attrNameLst>
                                          <p:attrName>style.visibility</p:attrName>
                                        </p:attrNameLst>
                                      </p:cBhvr>
                                      <p:to>
                                        <p:strVal val="hidden"/>
                                      </p:to>
                                    </p:set>
                                  </p:childTnLst>
                                </p:cTn>
                              </p:par>
                              <p:par>
                                <p:cTn id="1690" presetID="1" presetClass="exit" presetSubtype="0" fill="hold" nodeType="withEffect">
                                  <p:stCondLst>
                                    <p:cond delay="0"/>
                                  </p:stCondLst>
                                  <p:childTnLst>
                                    <p:set>
                                      <p:cBhvr>
                                        <p:cTn id="1691" dur="1" fill="hold">
                                          <p:stCondLst>
                                            <p:cond delay="0"/>
                                          </p:stCondLst>
                                        </p:cTn>
                                        <p:tgtEl>
                                          <p:spTgt spid="369"/>
                                        </p:tgtEl>
                                        <p:attrNameLst>
                                          <p:attrName>style.visibility</p:attrName>
                                        </p:attrNameLst>
                                      </p:cBhvr>
                                      <p:to>
                                        <p:strVal val="hidden"/>
                                      </p:to>
                                    </p:set>
                                  </p:childTnLst>
                                </p:cTn>
                              </p:par>
                              <p:par>
                                <p:cTn id="1692" presetID="1" presetClass="entr" presetSubtype="0" fill="hold" nodeType="withEffect">
                                  <p:stCondLst>
                                    <p:cond delay="0"/>
                                  </p:stCondLst>
                                  <p:childTnLst>
                                    <p:set>
                                      <p:cBhvr>
                                        <p:cTn id="1693" dur="1" fill="hold">
                                          <p:stCondLst>
                                            <p:cond delay="0"/>
                                          </p:stCondLst>
                                        </p:cTn>
                                        <p:tgtEl>
                                          <p:spTgt spid="374"/>
                                        </p:tgtEl>
                                        <p:attrNameLst>
                                          <p:attrName>style.visibility</p:attrName>
                                        </p:attrNameLst>
                                      </p:cBhvr>
                                      <p:to>
                                        <p:strVal val="visible"/>
                                      </p:to>
                                    </p:set>
                                  </p:childTnLst>
                                </p:cTn>
                              </p:par>
                              <p:par>
                                <p:cTn id="1694" presetID="1" presetClass="entr" presetSubtype="0" fill="hold" nodeType="withEffect">
                                  <p:stCondLst>
                                    <p:cond delay="0"/>
                                  </p:stCondLst>
                                  <p:childTnLst>
                                    <p:set>
                                      <p:cBhvr>
                                        <p:cTn id="1695" dur="1" fill="hold">
                                          <p:stCondLst>
                                            <p:cond delay="0"/>
                                          </p:stCondLst>
                                        </p:cTn>
                                        <p:tgtEl>
                                          <p:spTgt spid="360"/>
                                        </p:tgtEl>
                                        <p:attrNameLst>
                                          <p:attrName>style.visibility</p:attrName>
                                        </p:attrNameLst>
                                      </p:cBhvr>
                                      <p:to>
                                        <p:strVal val="visible"/>
                                      </p:to>
                                    </p:set>
                                  </p:childTnLst>
                                </p:cTn>
                              </p:par>
                            </p:childTnLst>
                          </p:cTn>
                        </p:par>
                      </p:childTnLst>
                    </p:cTn>
                  </p:par>
                  <p:par>
                    <p:cTn id="1696" fill="hold">
                      <p:stCondLst>
                        <p:cond delay="indefinite"/>
                      </p:stCondLst>
                      <p:childTnLst>
                        <p:par>
                          <p:cTn id="1697" fill="hold">
                            <p:stCondLst>
                              <p:cond delay="0"/>
                            </p:stCondLst>
                            <p:childTnLst>
                              <p:par>
                                <p:cTn id="1698" presetID="1" presetClass="exit" presetSubtype="0" fill="hold" nodeType="clickEffect">
                                  <p:stCondLst>
                                    <p:cond delay="0"/>
                                  </p:stCondLst>
                                  <p:childTnLst>
                                    <p:set>
                                      <p:cBhvr>
                                        <p:cTn id="1699" dur="1" fill="hold">
                                          <p:stCondLst>
                                            <p:cond delay="0"/>
                                          </p:stCondLst>
                                        </p:cTn>
                                        <p:tgtEl>
                                          <p:spTgt spid="360"/>
                                        </p:tgtEl>
                                        <p:attrNameLst>
                                          <p:attrName>style.visibility</p:attrName>
                                        </p:attrNameLst>
                                      </p:cBhvr>
                                      <p:to>
                                        <p:strVal val="hidden"/>
                                      </p:to>
                                    </p:set>
                                  </p:childTnLst>
                                </p:cTn>
                              </p:par>
                              <p:par>
                                <p:cTn id="1700" presetID="1" presetClass="entr" presetSubtype="0" fill="hold" nodeType="withEffect">
                                  <p:stCondLst>
                                    <p:cond delay="0"/>
                                  </p:stCondLst>
                                  <p:childTnLst>
                                    <p:set>
                                      <p:cBhvr>
                                        <p:cTn id="1701" dur="1" fill="hold">
                                          <p:stCondLst>
                                            <p:cond delay="0"/>
                                          </p:stCondLst>
                                        </p:cTn>
                                        <p:tgtEl>
                                          <p:spTgt spid="361"/>
                                        </p:tgtEl>
                                        <p:attrNameLst>
                                          <p:attrName>style.visibility</p:attrName>
                                        </p:attrNameLst>
                                      </p:cBhvr>
                                      <p:to>
                                        <p:strVal val="visible"/>
                                      </p:to>
                                    </p:set>
                                  </p:childTnLst>
                                </p:cTn>
                              </p:par>
                            </p:childTnLst>
                          </p:cTn>
                        </p:par>
                      </p:childTnLst>
                    </p:cTn>
                  </p:par>
                  <p:par>
                    <p:cTn id="1702" fill="hold">
                      <p:stCondLst>
                        <p:cond delay="indefinite"/>
                      </p:stCondLst>
                      <p:childTnLst>
                        <p:par>
                          <p:cTn id="1703" fill="hold">
                            <p:stCondLst>
                              <p:cond delay="0"/>
                            </p:stCondLst>
                            <p:childTnLst>
                              <p:par>
                                <p:cTn id="1704" presetID="1" presetClass="exit" presetSubtype="0" fill="hold" nodeType="clickEffect">
                                  <p:stCondLst>
                                    <p:cond delay="0"/>
                                  </p:stCondLst>
                                  <p:childTnLst>
                                    <p:set>
                                      <p:cBhvr>
                                        <p:cTn id="1705" dur="1" fill="hold">
                                          <p:stCondLst>
                                            <p:cond delay="0"/>
                                          </p:stCondLst>
                                        </p:cTn>
                                        <p:tgtEl>
                                          <p:spTgt spid="361"/>
                                        </p:tgtEl>
                                        <p:attrNameLst>
                                          <p:attrName>style.visibility</p:attrName>
                                        </p:attrNameLst>
                                      </p:cBhvr>
                                      <p:to>
                                        <p:strVal val="hidden"/>
                                      </p:to>
                                    </p:set>
                                  </p:childTnLst>
                                </p:cTn>
                              </p:par>
                              <p:par>
                                <p:cTn id="1706" presetID="1" presetClass="entr" presetSubtype="0" fill="hold" nodeType="withEffect">
                                  <p:stCondLst>
                                    <p:cond delay="0"/>
                                  </p:stCondLst>
                                  <p:childTnLst>
                                    <p:set>
                                      <p:cBhvr>
                                        <p:cTn id="1707" dur="1" fill="hold">
                                          <p:stCondLst>
                                            <p:cond delay="0"/>
                                          </p:stCondLst>
                                        </p:cTn>
                                        <p:tgtEl>
                                          <p:spTgt spid="362"/>
                                        </p:tgtEl>
                                        <p:attrNameLst>
                                          <p:attrName>style.visibility</p:attrName>
                                        </p:attrNameLst>
                                      </p:cBhvr>
                                      <p:to>
                                        <p:strVal val="visible"/>
                                      </p:to>
                                    </p:set>
                                  </p:childTnLst>
                                </p:cTn>
                              </p:par>
                            </p:childTnLst>
                          </p:cTn>
                        </p:par>
                      </p:childTnLst>
                    </p:cTn>
                  </p:par>
                  <p:par>
                    <p:cTn id="1708" fill="hold">
                      <p:stCondLst>
                        <p:cond delay="indefinite"/>
                      </p:stCondLst>
                      <p:childTnLst>
                        <p:par>
                          <p:cTn id="1709" fill="hold">
                            <p:stCondLst>
                              <p:cond delay="0"/>
                            </p:stCondLst>
                            <p:childTnLst>
                              <p:par>
                                <p:cTn id="1710" presetID="1" presetClass="exit" presetSubtype="0" fill="hold" nodeType="clickEffect">
                                  <p:stCondLst>
                                    <p:cond delay="0"/>
                                  </p:stCondLst>
                                  <p:childTnLst>
                                    <p:set>
                                      <p:cBhvr>
                                        <p:cTn id="1711" dur="1" fill="hold">
                                          <p:stCondLst>
                                            <p:cond delay="0"/>
                                          </p:stCondLst>
                                        </p:cTn>
                                        <p:tgtEl>
                                          <p:spTgt spid="362"/>
                                        </p:tgtEl>
                                        <p:attrNameLst>
                                          <p:attrName>style.visibility</p:attrName>
                                        </p:attrNameLst>
                                      </p:cBhvr>
                                      <p:to>
                                        <p:strVal val="hidden"/>
                                      </p:to>
                                    </p:set>
                                  </p:childTnLst>
                                </p:cTn>
                              </p:par>
                              <p:par>
                                <p:cTn id="1712" presetID="1" presetClass="entr" presetSubtype="0" fill="hold" nodeType="withEffect">
                                  <p:stCondLst>
                                    <p:cond delay="0"/>
                                  </p:stCondLst>
                                  <p:childTnLst>
                                    <p:set>
                                      <p:cBhvr>
                                        <p:cTn id="1713" dur="1" fill="hold">
                                          <p:stCondLst>
                                            <p:cond delay="0"/>
                                          </p:stCondLst>
                                        </p:cTn>
                                        <p:tgtEl>
                                          <p:spTgt spid="363"/>
                                        </p:tgtEl>
                                        <p:attrNameLst>
                                          <p:attrName>style.visibility</p:attrName>
                                        </p:attrNameLst>
                                      </p:cBhvr>
                                      <p:to>
                                        <p:strVal val="visible"/>
                                      </p:to>
                                    </p:set>
                                  </p:childTnLst>
                                </p:cTn>
                              </p:par>
                            </p:childTnLst>
                          </p:cTn>
                        </p:par>
                      </p:childTnLst>
                    </p:cTn>
                  </p:par>
                  <p:par>
                    <p:cTn id="1714" fill="hold">
                      <p:stCondLst>
                        <p:cond delay="indefinite"/>
                      </p:stCondLst>
                      <p:childTnLst>
                        <p:par>
                          <p:cTn id="1715" fill="hold">
                            <p:stCondLst>
                              <p:cond delay="0"/>
                            </p:stCondLst>
                            <p:childTnLst>
                              <p:par>
                                <p:cTn id="1716" presetID="1" presetClass="exit" presetSubtype="0" fill="hold" nodeType="clickEffect">
                                  <p:stCondLst>
                                    <p:cond delay="0"/>
                                  </p:stCondLst>
                                  <p:childTnLst>
                                    <p:set>
                                      <p:cBhvr>
                                        <p:cTn id="1717" dur="1" fill="hold">
                                          <p:stCondLst>
                                            <p:cond delay="0"/>
                                          </p:stCondLst>
                                        </p:cTn>
                                        <p:tgtEl>
                                          <p:spTgt spid="363"/>
                                        </p:tgtEl>
                                        <p:attrNameLst>
                                          <p:attrName>style.visibility</p:attrName>
                                        </p:attrNameLst>
                                      </p:cBhvr>
                                      <p:to>
                                        <p:strVal val="hidden"/>
                                      </p:to>
                                    </p:set>
                                  </p:childTnLst>
                                </p:cTn>
                              </p:par>
                              <p:par>
                                <p:cTn id="1718" presetID="1" presetClass="entr" presetSubtype="0" fill="hold" nodeType="withEffect">
                                  <p:stCondLst>
                                    <p:cond delay="0"/>
                                  </p:stCondLst>
                                  <p:childTnLst>
                                    <p:set>
                                      <p:cBhvr>
                                        <p:cTn id="1719" dur="1" fill="hold">
                                          <p:stCondLst>
                                            <p:cond delay="0"/>
                                          </p:stCondLst>
                                        </p:cTn>
                                        <p:tgtEl>
                                          <p:spTgt spid="364"/>
                                        </p:tgtEl>
                                        <p:attrNameLst>
                                          <p:attrName>style.visibility</p:attrName>
                                        </p:attrNameLst>
                                      </p:cBhvr>
                                      <p:to>
                                        <p:strVal val="visible"/>
                                      </p:to>
                                    </p:set>
                                  </p:childTnLst>
                                </p:cTn>
                              </p:par>
                            </p:childTnLst>
                          </p:cTn>
                        </p:par>
                      </p:childTnLst>
                    </p:cTn>
                  </p:par>
                  <p:par>
                    <p:cTn id="1720" fill="hold">
                      <p:stCondLst>
                        <p:cond delay="indefinite"/>
                      </p:stCondLst>
                      <p:childTnLst>
                        <p:par>
                          <p:cTn id="1721" fill="hold">
                            <p:stCondLst>
                              <p:cond delay="0"/>
                            </p:stCondLst>
                            <p:childTnLst>
                              <p:par>
                                <p:cTn id="1722" presetID="1" presetClass="exit" presetSubtype="0" fill="hold" nodeType="clickEffect">
                                  <p:stCondLst>
                                    <p:cond delay="0"/>
                                  </p:stCondLst>
                                  <p:childTnLst>
                                    <p:set>
                                      <p:cBhvr>
                                        <p:cTn id="1723" dur="1" fill="hold">
                                          <p:stCondLst>
                                            <p:cond delay="0"/>
                                          </p:stCondLst>
                                        </p:cTn>
                                        <p:tgtEl>
                                          <p:spTgt spid="364"/>
                                        </p:tgtEl>
                                        <p:attrNameLst>
                                          <p:attrName>style.visibility</p:attrName>
                                        </p:attrNameLst>
                                      </p:cBhvr>
                                      <p:to>
                                        <p:strVal val="hidden"/>
                                      </p:to>
                                    </p:set>
                                  </p:childTnLst>
                                </p:cTn>
                              </p:par>
                              <p:par>
                                <p:cTn id="1724" presetID="1" presetClass="entr" presetSubtype="0" fill="hold" nodeType="withEffect">
                                  <p:stCondLst>
                                    <p:cond delay="0"/>
                                  </p:stCondLst>
                                  <p:childTnLst>
                                    <p:set>
                                      <p:cBhvr>
                                        <p:cTn id="1725" dur="1" fill="hold">
                                          <p:stCondLst>
                                            <p:cond delay="0"/>
                                          </p:stCondLst>
                                        </p:cTn>
                                        <p:tgtEl>
                                          <p:spTgt spid="365"/>
                                        </p:tgtEl>
                                        <p:attrNameLst>
                                          <p:attrName>style.visibility</p:attrName>
                                        </p:attrNameLst>
                                      </p:cBhvr>
                                      <p:to>
                                        <p:strVal val="visible"/>
                                      </p:to>
                                    </p:set>
                                  </p:childTnLst>
                                </p:cTn>
                              </p:par>
                            </p:childTnLst>
                          </p:cTn>
                        </p:par>
                      </p:childTnLst>
                    </p:cTn>
                  </p:par>
                  <p:par>
                    <p:cTn id="1726" fill="hold">
                      <p:stCondLst>
                        <p:cond delay="indefinite"/>
                      </p:stCondLst>
                      <p:childTnLst>
                        <p:par>
                          <p:cTn id="1727" fill="hold">
                            <p:stCondLst>
                              <p:cond delay="0"/>
                            </p:stCondLst>
                            <p:childTnLst>
                              <p:par>
                                <p:cTn id="1728" presetID="1" presetClass="exit" presetSubtype="0" fill="hold" nodeType="clickEffect">
                                  <p:stCondLst>
                                    <p:cond delay="0"/>
                                  </p:stCondLst>
                                  <p:childTnLst>
                                    <p:set>
                                      <p:cBhvr>
                                        <p:cTn id="1729" dur="1" fill="hold">
                                          <p:stCondLst>
                                            <p:cond delay="0"/>
                                          </p:stCondLst>
                                        </p:cTn>
                                        <p:tgtEl>
                                          <p:spTgt spid="365"/>
                                        </p:tgtEl>
                                        <p:attrNameLst>
                                          <p:attrName>style.visibility</p:attrName>
                                        </p:attrNameLst>
                                      </p:cBhvr>
                                      <p:to>
                                        <p:strVal val="hidden"/>
                                      </p:to>
                                    </p:set>
                                  </p:childTnLst>
                                </p:cTn>
                              </p:par>
                              <p:par>
                                <p:cTn id="1730" presetID="1" presetClass="entr" presetSubtype="0" fill="hold" nodeType="withEffect">
                                  <p:stCondLst>
                                    <p:cond delay="0"/>
                                  </p:stCondLst>
                                  <p:childTnLst>
                                    <p:set>
                                      <p:cBhvr>
                                        <p:cTn id="1731" dur="1" fill="hold">
                                          <p:stCondLst>
                                            <p:cond delay="0"/>
                                          </p:stCondLst>
                                        </p:cTn>
                                        <p:tgtEl>
                                          <p:spTgt spid="366"/>
                                        </p:tgtEl>
                                        <p:attrNameLst>
                                          <p:attrName>style.visibility</p:attrName>
                                        </p:attrNameLst>
                                      </p:cBhvr>
                                      <p:to>
                                        <p:strVal val="visible"/>
                                      </p:to>
                                    </p:set>
                                  </p:childTnLst>
                                </p:cTn>
                              </p:par>
                            </p:childTnLst>
                          </p:cTn>
                        </p:par>
                      </p:childTnLst>
                    </p:cTn>
                  </p:par>
                  <p:par>
                    <p:cTn id="1732" fill="hold">
                      <p:stCondLst>
                        <p:cond delay="indefinite"/>
                      </p:stCondLst>
                      <p:childTnLst>
                        <p:par>
                          <p:cTn id="1733" fill="hold">
                            <p:stCondLst>
                              <p:cond delay="0"/>
                            </p:stCondLst>
                            <p:childTnLst>
                              <p:par>
                                <p:cTn id="1734" presetID="1" presetClass="exit" presetSubtype="0" fill="hold" nodeType="clickEffect">
                                  <p:stCondLst>
                                    <p:cond delay="0"/>
                                  </p:stCondLst>
                                  <p:childTnLst>
                                    <p:set>
                                      <p:cBhvr>
                                        <p:cTn id="1735" dur="1" fill="hold">
                                          <p:stCondLst>
                                            <p:cond delay="0"/>
                                          </p:stCondLst>
                                        </p:cTn>
                                        <p:tgtEl>
                                          <p:spTgt spid="366"/>
                                        </p:tgtEl>
                                        <p:attrNameLst>
                                          <p:attrName>style.visibility</p:attrName>
                                        </p:attrNameLst>
                                      </p:cBhvr>
                                      <p:to>
                                        <p:strVal val="hidden"/>
                                      </p:to>
                                    </p:set>
                                  </p:childTnLst>
                                </p:cTn>
                              </p:par>
                              <p:par>
                                <p:cTn id="1736" presetID="1" presetClass="entr" presetSubtype="0" fill="hold" nodeType="withEffect">
                                  <p:stCondLst>
                                    <p:cond delay="0"/>
                                  </p:stCondLst>
                                  <p:childTnLst>
                                    <p:set>
                                      <p:cBhvr>
                                        <p:cTn id="1737" dur="1" fill="hold">
                                          <p:stCondLst>
                                            <p:cond delay="0"/>
                                          </p:stCondLst>
                                        </p:cTn>
                                        <p:tgtEl>
                                          <p:spTgt spid="367"/>
                                        </p:tgtEl>
                                        <p:attrNameLst>
                                          <p:attrName>style.visibility</p:attrName>
                                        </p:attrNameLst>
                                      </p:cBhvr>
                                      <p:to>
                                        <p:strVal val="visible"/>
                                      </p:to>
                                    </p:set>
                                  </p:childTnLst>
                                </p:cTn>
                              </p:par>
                            </p:childTnLst>
                          </p:cTn>
                        </p:par>
                      </p:childTnLst>
                    </p:cTn>
                  </p:par>
                  <p:par>
                    <p:cTn id="1738" fill="hold">
                      <p:stCondLst>
                        <p:cond delay="indefinite"/>
                      </p:stCondLst>
                      <p:childTnLst>
                        <p:par>
                          <p:cTn id="1739" fill="hold">
                            <p:stCondLst>
                              <p:cond delay="0"/>
                            </p:stCondLst>
                            <p:childTnLst>
                              <p:par>
                                <p:cTn id="1740" presetID="1" presetClass="exit" presetSubtype="0" fill="hold" nodeType="clickEffect">
                                  <p:stCondLst>
                                    <p:cond delay="0"/>
                                  </p:stCondLst>
                                  <p:childTnLst>
                                    <p:set>
                                      <p:cBhvr>
                                        <p:cTn id="1741" dur="1" fill="hold">
                                          <p:stCondLst>
                                            <p:cond delay="0"/>
                                          </p:stCondLst>
                                        </p:cTn>
                                        <p:tgtEl>
                                          <p:spTgt spid="367"/>
                                        </p:tgtEl>
                                        <p:attrNameLst>
                                          <p:attrName>style.visibility</p:attrName>
                                        </p:attrNameLst>
                                      </p:cBhvr>
                                      <p:to>
                                        <p:strVal val="hidden"/>
                                      </p:to>
                                    </p:set>
                                  </p:childTnLst>
                                </p:cTn>
                              </p:par>
                              <p:par>
                                <p:cTn id="1742" presetID="1" presetClass="entr" presetSubtype="0" fill="hold" nodeType="withEffect">
                                  <p:stCondLst>
                                    <p:cond delay="0"/>
                                  </p:stCondLst>
                                  <p:childTnLst>
                                    <p:set>
                                      <p:cBhvr>
                                        <p:cTn id="1743" dur="1" fill="hold">
                                          <p:stCondLst>
                                            <p:cond delay="0"/>
                                          </p:stCondLst>
                                        </p:cTn>
                                        <p:tgtEl>
                                          <p:spTgt spid="368"/>
                                        </p:tgtEl>
                                        <p:attrNameLst>
                                          <p:attrName>style.visibility</p:attrName>
                                        </p:attrNameLst>
                                      </p:cBhvr>
                                      <p:to>
                                        <p:strVal val="visible"/>
                                      </p:to>
                                    </p:set>
                                  </p:childTnLst>
                                </p:cTn>
                              </p:par>
                            </p:childTnLst>
                          </p:cTn>
                        </p:par>
                      </p:childTnLst>
                    </p:cTn>
                  </p:par>
                  <p:par>
                    <p:cTn id="1744" fill="hold">
                      <p:stCondLst>
                        <p:cond delay="indefinite"/>
                      </p:stCondLst>
                      <p:childTnLst>
                        <p:par>
                          <p:cTn id="1745" fill="hold">
                            <p:stCondLst>
                              <p:cond delay="0"/>
                            </p:stCondLst>
                            <p:childTnLst>
                              <p:par>
                                <p:cTn id="1746" presetID="1" presetClass="exit" presetSubtype="0" fill="hold" nodeType="clickEffect">
                                  <p:stCondLst>
                                    <p:cond delay="0"/>
                                  </p:stCondLst>
                                  <p:childTnLst>
                                    <p:set>
                                      <p:cBhvr>
                                        <p:cTn id="1747" dur="1" fill="hold">
                                          <p:stCondLst>
                                            <p:cond delay="0"/>
                                          </p:stCondLst>
                                        </p:cTn>
                                        <p:tgtEl>
                                          <p:spTgt spid="368"/>
                                        </p:tgtEl>
                                        <p:attrNameLst>
                                          <p:attrName>style.visibility</p:attrName>
                                        </p:attrNameLst>
                                      </p:cBhvr>
                                      <p:to>
                                        <p:strVal val="hidden"/>
                                      </p:to>
                                    </p:set>
                                  </p:childTnLst>
                                </p:cTn>
                              </p:par>
                              <p:par>
                                <p:cTn id="1748" presetID="1" presetClass="entr" presetSubtype="0" fill="hold" nodeType="withEffect">
                                  <p:stCondLst>
                                    <p:cond delay="0"/>
                                  </p:stCondLst>
                                  <p:childTnLst>
                                    <p:set>
                                      <p:cBhvr>
                                        <p:cTn id="1749" dur="1" fill="hold">
                                          <p:stCondLst>
                                            <p:cond delay="0"/>
                                          </p:stCondLst>
                                        </p:cTn>
                                        <p:tgtEl>
                                          <p:spTgt spid="369"/>
                                        </p:tgtEl>
                                        <p:attrNameLst>
                                          <p:attrName>style.visibility</p:attrName>
                                        </p:attrNameLst>
                                      </p:cBhvr>
                                      <p:to>
                                        <p:strVal val="visible"/>
                                      </p:to>
                                    </p:set>
                                  </p:childTnLst>
                                </p:cTn>
                              </p:par>
                            </p:childTnLst>
                          </p:cTn>
                        </p:par>
                      </p:childTnLst>
                    </p:cTn>
                  </p:par>
                  <p:par>
                    <p:cTn id="1750" fill="hold">
                      <p:stCondLst>
                        <p:cond delay="indefinite"/>
                      </p:stCondLst>
                      <p:childTnLst>
                        <p:par>
                          <p:cTn id="1751" fill="hold">
                            <p:stCondLst>
                              <p:cond delay="0"/>
                            </p:stCondLst>
                            <p:childTnLst>
                              <p:par>
                                <p:cTn id="1752" presetID="1" presetClass="exit" presetSubtype="0" fill="hold" nodeType="clickEffect">
                                  <p:stCondLst>
                                    <p:cond delay="0"/>
                                  </p:stCondLst>
                                  <p:childTnLst>
                                    <p:set>
                                      <p:cBhvr>
                                        <p:cTn id="1753" dur="1" fill="hold">
                                          <p:stCondLst>
                                            <p:cond delay="0"/>
                                          </p:stCondLst>
                                        </p:cTn>
                                        <p:tgtEl>
                                          <p:spTgt spid="374"/>
                                        </p:tgtEl>
                                        <p:attrNameLst>
                                          <p:attrName>style.visibility</p:attrName>
                                        </p:attrNameLst>
                                      </p:cBhvr>
                                      <p:to>
                                        <p:strVal val="hidden"/>
                                      </p:to>
                                    </p:set>
                                  </p:childTnLst>
                                </p:cTn>
                              </p:par>
                              <p:par>
                                <p:cTn id="1754" presetID="1" presetClass="exit" presetSubtype="0" fill="hold" nodeType="withEffect">
                                  <p:stCondLst>
                                    <p:cond delay="0"/>
                                  </p:stCondLst>
                                  <p:childTnLst>
                                    <p:set>
                                      <p:cBhvr>
                                        <p:cTn id="1755" dur="1" fill="hold">
                                          <p:stCondLst>
                                            <p:cond delay="0"/>
                                          </p:stCondLst>
                                        </p:cTn>
                                        <p:tgtEl>
                                          <p:spTgt spid="369"/>
                                        </p:tgtEl>
                                        <p:attrNameLst>
                                          <p:attrName>style.visibility</p:attrName>
                                        </p:attrNameLst>
                                      </p:cBhvr>
                                      <p:to>
                                        <p:strVal val="hidden"/>
                                      </p:to>
                                    </p:set>
                                  </p:childTnLst>
                                </p:cTn>
                              </p:par>
                              <p:par>
                                <p:cTn id="1756" presetID="1" presetClass="entr" presetSubtype="0" fill="hold" nodeType="withEffect">
                                  <p:stCondLst>
                                    <p:cond delay="0"/>
                                  </p:stCondLst>
                                  <p:childTnLst>
                                    <p:set>
                                      <p:cBhvr>
                                        <p:cTn id="1757" dur="1" fill="hold">
                                          <p:stCondLst>
                                            <p:cond delay="0"/>
                                          </p:stCondLst>
                                        </p:cTn>
                                        <p:tgtEl>
                                          <p:spTgt spid="375"/>
                                        </p:tgtEl>
                                        <p:attrNameLst>
                                          <p:attrName>style.visibility</p:attrName>
                                        </p:attrNameLst>
                                      </p:cBhvr>
                                      <p:to>
                                        <p:strVal val="visible"/>
                                      </p:to>
                                    </p:set>
                                  </p:childTnLst>
                                </p:cTn>
                              </p:par>
                              <p:par>
                                <p:cTn id="1758" presetID="1" presetClass="entr" presetSubtype="0" fill="hold" nodeType="withEffect">
                                  <p:stCondLst>
                                    <p:cond delay="0"/>
                                  </p:stCondLst>
                                  <p:childTnLst>
                                    <p:set>
                                      <p:cBhvr>
                                        <p:cTn id="1759" dur="1" fill="hold">
                                          <p:stCondLst>
                                            <p:cond delay="0"/>
                                          </p:stCondLst>
                                        </p:cTn>
                                        <p:tgtEl>
                                          <p:spTgt spid="360"/>
                                        </p:tgtEl>
                                        <p:attrNameLst>
                                          <p:attrName>style.visibility</p:attrName>
                                        </p:attrNameLst>
                                      </p:cBhvr>
                                      <p:to>
                                        <p:strVal val="visible"/>
                                      </p:to>
                                    </p:set>
                                  </p:childTnLst>
                                </p:cTn>
                              </p:par>
                            </p:childTnLst>
                          </p:cTn>
                        </p:par>
                      </p:childTnLst>
                    </p:cTn>
                  </p:par>
                  <p:par>
                    <p:cTn id="1760" fill="hold">
                      <p:stCondLst>
                        <p:cond delay="indefinite"/>
                      </p:stCondLst>
                      <p:childTnLst>
                        <p:par>
                          <p:cTn id="1761" fill="hold">
                            <p:stCondLst>
                              <p:cond delay="0"/>
                            </p:stCondLst>
                            <p:childTnLst>
                              <p:par>
                                <p:cTn id="1762" presetID="1" presetClass="exit" presetSubtype="0" fill="hold" nodeType="clickEffect">
                                  <p:stCondLst>
                                    <p:cond delay="0"/>
                                  </p:stCondLst>
                                  <p:childTnLst>
                                    <p:set>
                                      <p:cBhvr>
                                        <p:cTn id="1763" dur="1" fill="hold">
                                          <p:stCondLst>
                                            <p:cond delay="0"/>
                                          </p:stCondLst>
                                        </p:cTn>
                                        <p:tgtEl>
                                          <p:spTgt spid="360"/>
                                        </p:tgtEl>
                                        <p:attrNameLst>
                                          <p:attrName>style.visibility</p:attrName>
                                        </p:attrNameLst>
                                      </p:cBhvr>
                                      <p:to>
                                        <p:strVal val="hidden"/>
                                      </p:to>
                                    </p:set>
                                  </p:childTnLst>
                                </p:cTn>
                              </p:par>
                              <p:par>
                                <p:cTn id="1764" presetID="1" presetClass="entr" presetSubtype="0" fill="hold" nodeType="withEffect">
                                  <p:stCondLst>
                                    <p:cond delay="0"/>
                                  </p:stCondLst>
                                  <p:childTnLst>
                                    <p:set>
                                      <p:cBhvr>
                                        <p:cTn id="1765" dur="1" fill="hold">
                                          <p:stCondLst>
                                            <p:cond delay="0"/>
                                          </p:stCondLst>
                                        </p:cTn>
                                        <p:tgtEl>
                                          <p:spTgt spid="361"/>
                                        </p:tgtEl>
                                        <p:attrNameLst>
                                          <p:attrName>style.visibility</p:attrName>
                                        </p:attrNameLst>
                                      </p:cBhvr>
                                      <p:to>
                                        <p:strVal val="visible"/>
                                      </p:to>
                                    </p:set>
                                  </p:childTnLst>
                                </p:cTn>
                              </p:par>
                            </p:childTnLst>
                          </p:cTn>
                        </p:par>
                      </p:childTnLst>
                    </p:cTn>
                  </p:par>
                  <p:par>
                    <p:cTn id="1766" fill="hold">
                      <p:stCondLst>
                        <p:cond delay="indefinite"/>
                      </p:stCondLst>
                      <p:childTnLst>
                        <p:par>
                          <p:cTn id="1767" fill="hold">
                            <p:stCondLst>
                              <p:cond delay="0"/>
                            </p:stCondLst>
                            <p:childTnLst>
                              <p:par>
                                <p:cTn id="1768" presetID="1" presetClass="exit" presetSubtype="0" fill="hold" nodeType="clickEffect">
                                  <p:stCondLst>
                                    <p:cond delay="0"/>
                                  </p:stCondLst>
                                  <p:childTnLst>
                                    <p:set>
                                      <p:cBhvr>
                                        <p:cTn id="1769" dur="1" fill="hold">
                                          <p:stCondLst>
                                            <p:cond delay="0"/>
                                          </p:stCondLst>
                                        </p:cTn>
                                        <p:tgtEl>
                                          <p:spTgt spid="361"/>
                                        </p:tgtEl>
                                        <p:attrNameLst>
                                          <p:attrName>style.visibility</p:attrName>
                                        </p:attrNameLst>
                                      </p:cBhvr>
                                      <p:to>
                                        <p:strVal val="hidden"/>
                                      </p:to>
                                    </p:set>
                                  </p:childTnLst>
                                </p:cTn>
                              </p:par>
                              <p:par>
                                <p:cTn id="1770" presetID="1" presetClass="entr" presetSubtype="0" fill="hold" nodeType="withEffect">
                                  <p:stCondLst>
                                    <p:cond delay="0"/>
                                  </p:stCondLst>
                                  <p:childTnLst>
                                    <p:set>
                                      <p:cBhvr>
                                        <p:cTn id="1771" dur="1" fill="hold">
                                          <p:stCondLst>
                                            <p:cond delay="0"/>
                                          </p:stCondLst>
                                        </p:cTn>
                                        <p:tgtEl>
                                          <p:spTgt spid="362"/>
                                        </p:tgtEl>
                                        <p:attrNameLst>
                                          <p:attrName>style.visibility</p:attrName>
                                        </p:attrNameLst>
                                      </p:cBhvr>
                                      <p:to>
                                        <p:strVal val="visible"/>
                                      </p:to>
                                    </p:set>
                                  </p:childTnLst>
                                </p:cTn>
                              </p:par>
                            </p:childTnLst>
                          </p:cTn>
                        </p:par>
                      </p:childTnLst>
                    </p:cTn>
                  </p:par>
                  <p:par>
                    <p:cTn id="1772" fill="hold">
                      <p:stCondLst>
                        <p:cond delay="indefinite"/>
                      </p:stCondLst>
                      <p:childTnLst>
                        <p:par>
                          <p:cTn id="1773" fill="hold">
                            <p:stCondLst>
                              <p:cond delay="0"/>
                            </p:stCondLst>
                            <p:childTnLst>
                              <p:par>
                                <p:cTn id="1774" presetID="1" presetClass="exit" presetSubtype="0" fill="hold" nodeType="clickEffect">
                                  <p:stCondLst>
                                    <p:cond delay="0"/>
                                  </p:stCondLst>
                                  <p:childTnLst>
                                    <p:set>
                                      <p:cBhvr>
                                        <p:cTn id="1775" dur="1" fill="hold">
                                          <p:stCondLst>
                                            <p:cond delay="0"/>
                                          </p:stCondLst>
                                        </p:cTn>
                                        <p:tgtEl>
                                          <p:spTgt spid="362"/>
                                        </p:tgtEl>
                                        <p:attrNameLst>
                                          <p:attrName>style.visibility</p:attrName>
                                        </p:attrNameLst>
                                      </p:cBhvr>
                                      <p:to>
                                        <p:strVal val="hidden"/>
                                      </p:to>
                                    </p:set>
                                  </p:childTnLst>
                                </p:cTn>
                              </p:par>
                              <p:par>
                                <p:cTn id="1776" presetID="1" presetClass="entr" presetSubtype="0" fill="hold" nodeType="withEffect">
                                  <p:stCondLst>
                                    <p:cond delay="0"/>
                                  </p:stCondLst>
                                  <p:childTnLst>
                                    <p:set>
                                      <p:cBhvr>
                                        <p:cTn id="1777" dur="1" fill="hold">
                                          <p:stCondLst>
                                            <p:cond delay="0"/>
                                          </p:stCondLst>
                                        </p:cTn>
                                        <p:tgtEl>
                                          <p:spTgt spid="363"/>
                                        </p:tgtEl>
                                        <p:attrNameLst>
                                          <p:attrName>style.visibility</p:attrName>
                                        </p:attrNameLst>
                                      </p:cBhvr>
                                      <p:to>
                                        <p:strVal val="visible"/>
                                      </p:to>
                                    </p:set>
                                  </p:childTnLst>
                                </p:cTn>
                              </p:par>
                            </p:childTnLst>
                          </p:cTn>
                        </p:par>
                      </p:childTnLst>
                    </p:cTn>
                  </p:par>
                  <p:par>
                    <p:cTn id="1778" fill="hold">
                      <p:stCondLst>
                        <p:cond delay="indefinite"/>
                      </p:stCondLst>
                      <p:childTnLst>
                        <p:par>
                          <p:cTn id="1779" fill="hold">
                            <p:stCondLst>
                              <p:cond delay="0"/>
                            </p:stCondLst>
                            <p:childTnLst>
                              <p:par>
                                <p:cTn id="1780" presetID="1" presetClass="exit" presetSubtype="0" fill="hold" nodeType="clickEffect">
                                  <p:stCondLst>
                                    <p:cond delay="0"/>
                                  </p:stCondLst>
                                  <p:childTnLst>
                                    <p:set>
                                      <p:cBhvr>
                                        <p:cTn id="1781" dur="1" fill="hold">
                                          <p:stCondLst>
                                            <p:cond delay="0"/>
                                          </p:stCondLst>
                                        </p:cTn>
                                        <p:tgtEl>
                                          <p:spTgt spid="363"/>
                                        </p:tgtEl>
                                        <p:attrNameLst>
                                          <p:attrName>style.visibility</p:attrName>
                                        </p:attrNameLst>
                                      </p:cBhvr>
                                      <p:to>
                                        <p:strVal val="hidden"/>
                                      </p:to>
                                    </p:set>
                                  </p:childTnLst>
                                </p:cTn>
                              </p:par>
                              <p:par>
                                <p:cTn id="1782" presetID="1" presetClass="entr" presetSubtype="0" fill="hold" nodeType="withEffect">
                                  <p:stCondLst>
                                    <p:cond delay="0"/>
                                  </p:stCondLst>
                                  <p:childTnLst>
                                    <p:set>
                                      <p:cBhvr>
                                        <p:cTn id="1783" dur="1" fill="hold">
                                          <p:stCondLst>
                                            <p:cond delay="0"/>
                                          </p:stCondLst>
                                        </p:cTn>
                                        <p:tgtEl>
                                          <p:spTgt spid="364"/>
                                        </p:tgtEl>
                                        <p:attrNameLst>
                                          <p:attrName>style.visibility</p:attrName>
                                        </p:attrNameLst>
                                      </p:cBhvr>
                                      <p:to>
                                        <p:strVal val="visible"/>
                                      </p:to>
                                    </p:set>
                                  </p:childTnLst>
                                </p:cTn>
                              </p:par>
                            </p:childTnLst>
                          </p:cTn>
                        </p:par>
                      </p:childTnLst>
                    </p:cTn>
                  </p:par>
                  <p:par>
                    <p:cTn id="1784" fill="hold">
                      <p:stCondLst>
                        <p:cond delay="indefinite"/>
                      </p:stCondLst>
                      <p:childTnLst>
                        <p:par>
                          <p:cTn id="1785" fill="hold">
                            <p:stCondLst>
                              <p:cond delay="0"/>
                            </p:stCondLst>
                            <p:childTnLst>
                              <p:par>
                                <p:cTn id="1786" presetID="1" presetClass="exit" presetSubtype="0" fill="hold" nodeType="clickEffect">
                                  <p:stCondLst>
                                    <p:cond delay="0"/>
                                  </p:stCondLst>
                                  <p:childTnLst>
                                    <p:set>
                                      <p:cBhvr>
                                        <p:cTn id="1787" dur="1" fill="hold">
                                          <p:stCondLst>
                                            <p:cond delay="0"/>
                                          </p:stCondLst>
                                        </p:cTn>
                                        <p:tgtEl>
                                          <p:spTgt spid="364"/>
                                        </p:tgtEl>
                                        <p:attrNameLst>
                                          <p:attrName>style.visibility</p:attrName>
                                        </p:attrNameLst>
                                      </p:cBhvr>
                                      <p:to>
                                        <p:strVal val="hidden"/>
                                      </p:to>
                                    </p:set>
                                  </p:childTnLst>
                                </p:cTn>
                              </p:par>
                              <p:par>
                                <p:cTn id="1788" presetID="1" presetClass="entr" presetSubtype="0" fill="hold" nodeType="withEffect">
                                  <p:stCondLst>
                                    <p:cond delay="0"/>
                                  </p:stCondLst>
                                  <p:childTnLst>
                                    <p:set>
                                      <p:cBhvr>
                                        <p:cTn id="1789" dur="1" fill="hold">
                                          <p:stCondLst>
                                            <p:cond delay="0"/>
                                          </p:stCondLst>
                                        </p:cTn>
                                        <p:tgtEl>
                                          <p:spTgt spid="365"/>
                                        </p:tgtEl>
                                        <p:attrNameLst>
                                          <p:attrName>style.visibility</p:attrName>
                                        </p:attrNameLst>
                                      </p:cBhvr>
                                      <p:to>
                                        <p:strVal val="visible"/>
                                      </p:to>
                                    </p:set>
                                  </p:childTnLst>
                                </p:cTn>
                              </p:par>
                            </p:childTnLst>
                          </p:cTn>
                        </p:par>
                      </p:childTnLst>
                    </p:cTn>
                  </p:par>
                  <p:par>
                    <p:cTn id="1790" fill="hold">
                      <p:stCondLst>
                        <p:cond delay="indefinite"/>
                      </p:stCondLst>
                      <p:childTnLst>
                        <p:par>
                          <p:cTn id="1791" fill="hold">
                            <p:stCondLst>
                              <p:cond delay="0"/>
                            </p:stCondLst>
                            <p:childTnLst>
                              <p:par>
                                <p:cTn id="1792" presetID="1" presetClass="exit" presetSubtype="0" fill="hold" nodeType="clickEffect">
                                  <p:stCondLst>
                                    <p:cond delay="0"/>
                                  </p:stCondLst>
                                  <p:childTnLst>
                                    <p:set>
                                      <p:cBhvr>
                                        <p:cTn id="1793" dur="1" fill="hold">
                                          <p:stCondLst>
                                            <p:cond delay="0"/>
                                          </p:stCondLst>
                                        </p:cTn>
                                        <p:tgtEl>
                                          <p:spTgt spid="365"/>
                                        </p:tgtEl>
                                        <p:attrNameLst>
                                          <p:attrName>style.visibility</p:attrName>
                                        </p:attrNameLst>
                                      </p:cBhvr>
                                      <p:to>
                                        <p:strVal val="hidden"/>
                                      </p:to>
                                    </p:set>
                                  </p:childTnLst>
                                </p:cTn>
                              </p:par>
                              <p:par>
                                <p:cTn id="1794" presetID="1" presetClass="entr" presetSubtype="0" fill="hold" nodeType="withEffect">
                                  <p:stCondLst>
                                    <p:cond delay="0"/>
                                  </p:stCondLst>
                                  <p:childTnLst>
                                    <p:set>
                                      <p:cBhvr>
                                        <p:cTn id="1795" dur="1" fill="hold">
                                          <p:stCondLst>
                                            <p:cond delay="0"/>
                                          </p:stCondLst>
                                        </p:cTn>
                                        <p:tgtEl>
                                          <p:spTgt spid="366"/>
                                        </p:tgtEl>
                                        <p:attrNameLst>
                                          <p:attrName>style.visibility</p:attrName>
                                        </p:attrNameLst>
                                      </p:cBhvr>
                                      <p:to>
                                        <p:strVal val="visible"/>
                                      </p:to>
                                    </p:set>
                                  </p:childTnLst>
                                </p:cTn>
                              </p:par>
                            </p:childTnLst>
                          </p:cTn>
                        </p:par>
                      </p:childTnLst>
                    </p:cTn>
                  </p:par>
                  <p:par>
                    <p:cTn id="1796" fill="hold">
                      <p:stCondLst>
                        <p:cond delay="indefinite"/>
                      </p:stCondLst>
                      <p:childTnLst>
                        <p:par>
                          <p:cTn id="1797" fill="hold">
                            <p:stCondLst>
                              <p:cond delay="0"/>
                            </p:stCondLst>
                            <p:childTnLst>
                              <p:par>
                                <p:cTn id="1798" presetID="1" presetClass="exit" presetSubtype="0" fill="hold" nodeType="clickEffect">
                                  <p:stCondLst>
                                    <p:cond delay="0"/>
                                  </p:stCondLst>
                                  <p:childTnLst>
                                    <p:set>
                                      <p:cBhvr>
                                        <p:cTn id="1799" dur="1" fill="hold">
                                          <p:stCondLst>
                                            <p:cond delay="0"/>
                                          </p:stCondLst>
                                        </p:cTn>
                                        <p:tgtEl>
                                          <p:spTgt spid="366"/>
                                        </p:tgtEl>
                                        <p:attrNameLst>
                                          <p:attrName>style.visibility</p:attrName>
                                        </p:attrNameLst>
                                      </p:cBhvr>
                                      <p:to>
                                        <p:strVal val="hidden"/>
                                      </p:to>
                                    </p:set>
                                  </p:childTnLst>
                                </p:cTn>
                              </p:par>
                              <p:par>
                                <p:cTn id="1800" presetID="1" presetClass="entr" presetSubtype="0" fill="hold" nodeType="withEffect">
                                  <p:stCondLst>
                                    <p:cond delay="0"/>
                                  </p:stCondLst>
                                  <p:childTnLst>
                                    <p:set>
                                      <p:cBhvr>
                                        <p:cTn id="1801" dur="1" fill="hold">
                                          <p:stCondLst>
                                            <p:cond delay="0"/>
                                          </p:stCondLst>
                                        </p:cTn>
                                        <p:tgtEl>
                                          <p:spTgt spid="367"/>
                                        </p:tgtEl>
                                        <p:attrNameLst>
                                          <p:attrName>style.visibility</p:attrName>
                                        </p:attrNameLst>
                                      </p:cBhvr>
                                      <p:to>
                                        <p:strVal val="visible"/>
                                      </p:to>
                                    </p:set>
                                  </p:childTnLst>
                                </p:cTn>
                              </p:par>
                            </p:childTnLst>
                          </p:cTn>
                        </p:par>
                      </p:childTnLst>
                    </p:cTn>
                  </p:par>
                  <p:par>
                    <p:cTn id="1802" fill="hold">
                      <p:stCondLst>
                        <p:cond delay="indefinite"/>
                      </p:stCondLst>
                      <p:childTnLst>
                        <p:par>
                          <p:cTn id="1803" fill="hold">
                            <p:stCondLst>
                              <p:cond delay="0"/>
                            </p:stCondLst>
                            <p:childTnLst>
                              <p:par>
                                <p:cTn id="1804" presetID="1" presetClass="exit" presetSubtype="0" fill="hold" nodeType="clickEffect">
                                  <p:stCondLst>
                                    <p:cond delay="0"/>
                                  </p:stCondLst>
                                  <p:childTnLst>
                                    <p:set>
                                      <p:cBhvr>
                                        <p:cTn id="1805" dur="1" fill="hold">
                                          <p:stCondLst>
                                            <p:cond delay="0"/>
                                          </p:stCondLst>
                                        </p:cTn>
                                        <p:tgtEl>
                                          <p:spTgt spid="367"/>
                                        </p:tgtEl>
                                        <p:attrNameLst>
                                          <p:attrName>style.visibility</p:attrName>
                                        </p:attrNameLst>
                                      </p:cBhvr>
                                      <p:to>
                                        <p:strVal val="hidden"/>
                                      </p:to>
                                    </p:set>
                                  </p:childTnLst>
                                </p:cTn>
                              </p:par>
                              <p:par>
                                <p:cTn id="1806" presetID="1" presetClass="entr" presetSubtype="0" fill="hold" nodeType="withEffect">
                                  <p:stCondLst>
                                    <p:cond delay="0"/>
                                  </p:stCondLst>
                                  <p:childTnLst>
                                    <p:set>
                                      <p:cBhvr>
                                        <p:cTn id="1807" dur="1" fill="hold">
                                          <p:stCondLst>
                                            <p:cond delay="0"/>
                                          </p:stCondLst>
                                        </p:cTn>
                                        <p:tgtEl>
                                          <p:spTgt spid="368"/>
                                        </p:tgtEl>
                                        <p:attrNameLst>
                                          <p:attrName>style.visibility</p:attrName>
                                        </p:attrNameLst>
                                      </p:cBhvr>
                                      <p:to>
                                        <p:strVal val="visible"/>
                                      </p:to>
                                    </p:set>
                                  </p:childTnLst>
                                </p:cTn>
                              </p:par>
                            </p:childTnLst>
                          </p:cTn>
                        </p:par>
                      </p:childTnLst>
                    </p:cTn>
                  </p:par>
                  <p:par>
                    <p:cTn id="1808" fill="hold">
                      <p:stCondLst>
                        <p:cond delay="indefinite"/>
                      </p:stCondLst>
                      <p:childTnLst>
                        <p:par>
                          <p:cTn id="1809" fill="hold">
                            <p:stCondLst>
                              <p:cond delay="0"/>
                            </p:stCondLst>
                            <p:childTnLst>
                              <p:par>
                                <p:cTn id="1810" presetID="1" presetClass="exit" presetSubtype="0" fill="hold" nodeType="clickEffect">
                                  <p:stCondLst>
                                    <p:cond delay="0"/>
                                  </p:stCondLst>
                                  <p:childTnLst>
                                    <p:set>
                                      <p:cBhvr>
                                        <p:cTn id="1811" dur="1" fill="hold">
                                          <p:stCondLst>
                                            <p:cond delay="0"/>
                                          </p:stCondLst>
                                        </p:cTn>
                                        <p:tgtEl>
                                          <p:spTgt spid="368"/>
                                        </p:tgtEl>
                                        <p:attrNameLst>
                                          <p:attrName>style.visibility</p:attrName>
                                        </p:attrNameLst>
                                      </p:cBhvr>
                                      <p:to>
                                        <p:strVal val="hidden"/>
                                      </p:to>
                                    </p:set>
                                  </p:childTnLst>
                                </p:cTn>
                              </p:par>
                              <p:par>
                                <p:cTn id="1812" presetID="1" presetClass="entr" presetSubtype="0" fill="hold" nodeType="withEffect">
                                  <p:stCondLst>
                                    <p:cond delay="0"/>
                                  </p:stCondLst>
                                  <p:childTnLst>
                                    <p:set>
                                      <p:cBhvr>
                                        <p:cTn id="1813" dur="1" fill="hold">
                                          <p:stCondLst>
                                            <p:cond delay="0"/>
                                          </p:stCondLst>
                                        </p:cTn>
                                        <p:tgtEl>
                                          <p:spTgt spid="369"/>
                                        </p:tgtEl>
                                        <p:attrNameLst>
                                          <p:attrName>style.visibility</p:attrName>
                                        </p:attrNameLst>
                                      </p:cBhvr>
                                      <p:to>
                                        <p:strVal val="visible"/>
                                      </p:to>
                                    </p:set>
                                  </p:childTnLst>
                                </p:cTn>
                              </p:par>
                            </p:childTnLst>
                          </p:cTn>
                        </p:par>
                      </p:childTnLst>
                    </p:cTn>
                  </p:par>
                  <p:par>
                    <p:cTn id="1814" fill="hold">
                      <p:stCondLst>
                        <p:cond delay="indefinite"/>
                      </p:stCondLst>
                      <p:childTnLst>
                        <p:par>
                          <p:cTn id="1815" fill="hold">
                            <p:stCondLst>
                              <p:cond delay="0"/>
                            </p:stCondLst>
                            <p:childTnLst>
                              <p:par>
                                <p:cTn id="1816" presetID="1" presetClass="exit" presetSubtype="0" fill="hold" nodeType="clickEffect">
                                  <p:stCondLst>
                                    <p:cond delay="0"/>
                                  </p:stCondLst>
                                  <p:childTnLst>
                                    <p:set>
                                      <p:cBhvr>
                                        <p:cTn id="1817" dur="1" fill="hold">
                                          <p:stCondLst>
                                            <p:cond delay="0"/>
                                          </p:stCondLst>
                                        </p:cTn>
                                        <p:tgtEl>
                                          <p:spTgt spid="375"/>
                                        </p:tgtEl>
                                        <p:attrNameLst>
                                          <p:attrName>style.visibility</p:attrName>
                                        </p:attrNameLst>
                                      </p:cBhvr>
                                      <p:to>
                                        <p:strVal val="hidden"/>
                                      </p:to>
                                    </p:set>
                                  </p:childTnLst>
                                </p:cTn>
                              </p:par>
                              <p:par>
                                <p:cTn id="1818" presetID="1" presetClass="exit" presetSubtype="0" fill="hold" nodeType="withEffect">
                                  <p:stCondLst>
                                    <p:cond delay="0"/>
                                  </p:stCondLst>
                                  <p:childTnLst>
                                    <p:set>
                                      <p:cBhvr>
                                        <p:cTn id="1819" dur="1" fill="hold">
                                          <p:stCondLst>
                                            <p:cond delay="0"/>
                                          </p:stCondLst>
                                        </p:cTn>
                                        <p:tgtEl>
                                          <p:spTgt spid="369"/>
                                        </p:tgtEl>
                                        <p:attrNameLst>
                                          <p:attrName>style.visibility</p:attrName>
                                        </p:attrNameLst>
                                      </p:cBhvr>
                                      <p:to>
                                        <p:strVal val="hidden"/>
                                      </p:to>
                                    </p:set>
                                  </p:childTnLst>
                                </p:cTn>
                              </p:par>
                              <p:par>
                                <p:cTn id="1820" presetID="1" presetClass="entr" presetSubtype="0" fill="hold" nodeType="withEffect">
                                  <p:stCondLst>
                                    <p:cond delay="0"/>
                                  </p:stCondLst>
                                  <p:childTnLst>
                                    <p:set>
                                      <p:cBhvr>
                                        <p:cTn id="1821" dur="1" fill="hold">
                                          <p:stCondLst>
                                            <p:cond delay="0"/>
                                          </p:stCondLst>
                                        </p:cTn>
                                        <p:tgtEl>
                                          <p:spTgt spid="376"/>
                                        </p:tgtEl>
                                        <p:attrNameLst>
                                          <p:attrName>style.visibility</p:attrName>
                                        </p:attrNameLst>
                                      </p:cBhvr>
                                      <p:to>
                                        <p:strVal val="visible"/>
                                      </p:to>
                                    </p:set>
                                  </p:childTnLst>
                                </p:cTn>
                              </p:par>
                              <p:par>
                                <p:cTn id="1822" presetID="1" presetClass="entr" presetSubtype="0" fill="hold" nodeType="withEffect">
                                  <p:stCondLst>
                                    <p:cond delay="0"/>
                                  </p:stCondLst>
                                  <p:childTnLst>
                                    <p:set>
                                      <p:cBhvr>
                                        <p:cTn id="1823" dur="1" fill="hold">
                                          <p:stCondLst>
                                            <p:cond delay="0"/>
                                          </p:stCondLst>
                                        </p:cTn>
                                        <p:tgtEl>
                                          <p:spTgt spid="360"/>
                                        </p:tgtEl>
                                        <p:attrNameLst>
                                          <p:attrName>style.visibility</p:attrName>
                                        </p:attrNameLst>
                                      </p:cBhvr>
                                      <p:to>
                                        <p:strVal val="visible"/>
                                      </p:to>
                                    </p:set>
                                  </p:childTnLst>
                                </p:cTn>
                              </p:par>
                            </p:childTnLst>
                          </p:cTn>
                        </p:par>
                      </p:childTnLst>
                    </p:cTn>
                  </p:par>
                  <p:par>
                    <p:cTn id="1824" fill="hold">
                      <p:stCondLst>
                        <p:cond delay="indefinite"/>
                      </p:stCondLst>
                      <p:childTnLst>
                        <p:par>
                          <p:cTn id="1825" fill="hold">
                            <p:stCondLst>
                              <p:cond delay="0"/>
                            </p:stCondLst>
                            <p:childTnLst>
                              <p:par>
                                <p:cTn id="1826" presetID="1" presetClass="exit" presetSubtype="0" fill="hold" nodeType="clickEffect">
                                  <p:stCondLst>
                                    <p:cond delay="0"/>
                                  </p:stCondLst>
                                  <p:childTnLst>
                                    <p:set>
                                      <p:cBhvr>
                                        <p:cTn id="1827" dur="1" fill="hold">
                                          <p:stCondLst>
                                            <p:cond delay="0"/>
                                          </p:stCondLst>
                                        </p:cTn>
                                        <p:tgtEl>
                                          <p:spTgt spid="360"/>
                                        </p:tgtEl>
                                        <p:attrNameLst>
                                          <p:attrName>style.visibility</p:attrName>
                                        </p:attrNameLst>
                                      </p:cBhvr>
                                      <p:to>
                                        <p:strVal val="hidden"/>
                                      </p:to>
                                    </p:set>
                                  </p:childTnLst>
                                </p:cTn>
                              </p:par>
                              <p:par>
                                <p:cTn id="1828" presetID="1" presetClass="entr" presetSubtype="0" fill="hold" nodeType="withEffect">
                                  <p:stCondLst>
                                    <p:cond delay="0"/>
                                  </p:stCondLst>
                                  <p:childTnLst>
                                    <p:set>
                                      <p:cBhvr>
                                        <p:cTn id="1829" dur="1" fill="hold">
                                          <p:stCondLst>
                                            <p:cond delay="0"/>
                                          </p:stCondLst>
                                        </p:cTn>
                                        <p:tgtEl>
                                          <p:spTgt spid="361"/>
                                        </p:tgtEl>
                                        <p:attrNameLst>
                                          <p:attrName>style.visibility</p:attrName>
                                        </p:attrNameLst>
                                      </p:cBhvr>
                                      <p:to>
                                        <p:strVal val="visible"/>
                                      </p:to>
                                    </p:set>
                                  </p:childTnLst>
                                </p:cTn>
                              </p:par>
                            </p:childTnLst>
                          </p:cTn>
                        </p:par>
                      </p:childTnLst>
                    </p:cTn>
                  </p:par>
                  <p:par>
                    <p:cTn id="1830" fill="hold">
                      <p:stCondLst>
                        <p:cond delay="indefinite"/>
                      </p:stCondLst>
                      <p:childTnLst>
                        <p:par>
                          <p:cTn id="1831" fill="hold">
                            <p:stCondLst>
                              <p:cond delay="0"/>
                            </p:stCondLst>
                            <p:childTnLst>
                              <p:par>
                                <p:cTn id="1832" presetID="1" presetClass="exit" presetSubtype="0" fill="hold" nodeType="clickEffect">
                                  <p:stCondLst>
                                    <p:cond delay="0"/>
                                  </p:stCondLst>
                                  <p:childTnLst>
                                    <p:set>
                                      <p:cBhvr>
                                        <p:cTn id="1833" dur="1" fill="hold">
                                          <p:stCondLst>
                                            <p:cond delay="0"/>
                                          </p:stCondLst>
                                        </p:cTn>
                                        <p:tgtEl>
                                          <p:spTgt spid="361"/>
                                        </p:tgtEl>
                                        <p:attrNameLst>
                                          <p:attrName>style.visibility</p:attrName>
                                        </p:attrNameLst>
                                      </p:cBhvr>
                                      <p:to>
                                        <p:strVal val="hidden"/>
                                      </p:to>
                                    </p:set>
                                  </p:childTnLst>
                                </p:cTn>
                              </p:par>
                              <p:par>
                                <p:cTn id="1834" presetID="1" presetClass="entr" presetSubtype="0" fill="hold" nodeType="withEffect">
                                  <p:stCondLst>
                                    <p:cond delay="0"/>
                                  </p:stCondLst>
                                  <p:childTnLst>
                                    <p:set>
                                      <p:cBhvr>
                                        <p:cTn id="1835" dur="1" fill="hold">
                                          <p:stCondLst>
                                            <p:cond delay="0"/>
                                          </p:stCondLst>
                                        </p:cTn>
                                        <p:tgtEl>
                                          <p:spTgt spid="362"/>
                                        </p:tgtEl>
                                        <p:attrNameLst>
                                          <p:attrName>style.visibility</p:attrName>
                                        </p:attrNameLst>
                                      </p:cBhvr>
                                      <p:to>
                                        <p:strVal val="visible"/>
                                      </p:to>
                                    </p:set>
                                  </p:childTnLst>
                                </p:cTn>
                              </p:par>
                            </p:childTnLst>
                          </p:cTn>
                        </p:par>
                      </p:childTnLst>
                    </p:cTn>
                  </p:par>
                  <p:par>
                    <p:cTn id="1836" fill="hold">
                      <p:stCondLst>
                        <p:cond delay="indefinite"/>
                      </p:stCondLst>
                      <p:childTnLst>
                        <p:par>
                          <p:cTn id="1837" fill="hold">
                            <p:stCondLst>
                              <p:cond delay="0"/>
                            </p:stCondLst>
                            <p:childTnLst>
                              <p:par>
                                <p:cTn id="1838" presetID="1" presetClass="exit" presetSubtype="0" fill="hold" nodeType="clickEffect">
                                  <p:stCondLst>
                                    <p:cond delay="0"/>
                                  </p:stCondLst>
                                  <p:childTnLst>
                                    <p:set>
                                      <p:cBhvr>
                                        <p:cTn id="1839" dur="1" fill="hold">
                                          <p:stCondLst>
                                            <p:cond delay="0"/>
                                          </p:stCondLst>
                                        </p:cTn>
                                        <p:tgtEl>
                                          <p:spTgt spid="362"/>
                                        </p:tgtEl>
                                        <p:attrNameLst>
                                          <p:attrName>style.visibility</p:attrName>
                                        </p:attrNameLst>
                                      </p:cBhvr>
                                      <p:to>
                                        <p:strVal val="hidden"/>
                                      </p:to>
                                    </p:set>
                                  </p:childTnLst>
                                </p:cTn>
                              </p:par>
                              <p:par>
                                <p:cTn id="1840" presetID="1" presetClass="entr" presetSubtype="0" fill="hold" nodeType="withEffect">
                                  <p:stCondLst>
                                    <p:cond delay="0"/>
                                  </p:stCondLst>
                                  <p:childTnLst>
                                    <p:set>
                                      <p:cBhvr>
                                        <p:cTn id="1841" dur="1" fill="hold">
                                          <p:stCondLst>
                                            <p:cond delay="0"/>
                                          </p:stCondLst>
                                        </p:cTn>
                                        <p:tgtEl>
                                          <p:spTgt spid="363"/>
                                        </p:tgtEl>
                                        <p:attrNameLst>
                                          <p:attrName>style.visibility</p:attrName>
                                        </p:attrNameLst>
                                      </p:cBhvr>
                                      <p:to>
                                        <p:strVal val="visible"/>
                                      </p:to>
                                    </p:set>
                                  </p:childTnLst>
                                </p:cTn>
                              </p:par>
                            </p:childTnLst>
                          </p:cTn>
                        </p:par>
                      </p:childTnLst>
                    </p:cTn>
                  </p:par>
                  <p:par>
                    <p:cTn id="1842" fill="hold">
                      <p:stCondLst>
                        <p:cond delay="indefinite"/>
                      </p:stCondLst>
                      <p:childTnLst>
                        <p:par>
                          <p:cTn id="1843" fill="hold">
                            <p:stCondLst>
                              <p:cond delay="0"/>
                            </p:stCondLst>
                            <p:childTnLst>
                              <p:par>
                                <p:cTn id="1844" presetID="1" presetClass="exit" presetSubtype="0" fill="hold" nodeType="clickEffect">
                                  <p:stCondLst>
                                    <p:cond delay="0"/>
                                  </p:stCondLst>
                                  <p:childTnLst>
                                    <p:set>
                                      <p:cBhvr>
                                        <p:cTn id="1845" dur="1" fill="hold">
                                          <p:stCondLst>
                                            <p:cond delay="0"/>
                                          </p:stCondLst>
                                        </p:cTn>
                                        <p:tgtEl>
                                          <p:spTgt spid="363"/>
                                        </p:tgtEl>
                                        <p:attrNameLst>
                                          <p:attrName>style.visibility</p:attrName>
                                        </p:attrNameLst>
                                      </p:cBhvr>
                                      <p:to>
                                        <p:strVal val="hidden"/>
                                      </p:to>
                                    </p:set>
                                  </p:childTnLst>
                                </p:cTn>
                              </p:par>
                              <p:par>
                                <p:cTn id="1846" presetID="1" presetClass="entr" presetSubtype="0" fill="hold" nodeType="withEffect">
                                  <p:stCondLst>
                                    <p:cond delay="0"/>
                                  </p:stCondLst>
                                  <p:childTnLst>
                                    <p:set>
                                      <p:cBhvr>
                                        <p:cTn id="1847" dur="1" fill="hold">
                                          <p:stCondLst>
                                            <p:cond delay="0"/>
                                          </p:stCondLst>
                                        </p:cTn>
                                        <p:tgtEl>
                                          <p:spTgt spid="364"/>
                                        </p:tgtEl>
                                        <p:attrNameLst>
                                          <p:attrName>style.visibility</p:attrName>
                                        </p:attrNameLst>
                                      </p:cBhvr>
                                      <p:to>
                                        <p:strVal val="visible"/>
                                      </p:to>
                                    </p:set>
                                  </p:childTnLst>
                                </p:cTn>
                              </p:par>
                            </p:childTnLst>
                          </p:cTn>
                        </p:par>
                      </p:childTnLst>
                    </p:cTn>
                  </p:par>
                  <p:par>
                    <p:cTn id="1848" fill="hold">
                      <p:stCondLst>
                        <p:cond delay="indefinite"/>
                      </p:stCondLst>
                      <p:childTnLst>
                        <p:par>
                          <p:cTn id="1849" fill="hold">
                            <p:stCondLst>
                              <p:cond delay="0"/>
                            </p:stCondLst>
                            <p:childTnLst>
                              <p:par>
                                <p:cTn id="1850" presetID="1" presetClass="exit" presetSubtype="0" fill="hold" nodeType="clickEffect">
                                  <p:stCondLst>
                                    <p:cond delay="0"/>
                                  </p:stCondLst>
                                  <p:childTnLst>
                                    <p:set>
                                      <p:cBhvr>
                                        <p:cTn id="1851" dur="1" fill="hold">
                                          <p:stCondLst>
                                            <p:cond delay="0"/>
                                          </p:stCondLst>
                                        </p:cTn>
                                        <p:tgtEl>
                                          <p:spTgt spid="364"/>
                                        </p:tgtEl>
                                        <p:attrNameLst>
                                          <p:attrName>style.visibility</p:attrName>
                                        </p:attrNameLst>
                                      </p:cBhvr>
                                      <p:to>
                                        <p:strVal val="hidden"/>
                                      </p:to>
                                    </p:set>
                                  </p:childTnLst>
                                </p:cTn>
                              </p:par>
                              <p:par>
                                <p:cTn id="1852" presetID="1" presetClass="entr" presetSubtype="0" fill="hold" nodeType="withEffect">
                                  <p:stCondLst>
                                    <p:cond delay="0"/>
                                  </p:stCondLst>
                                  <p:childTnLst>
                                    <p:set>
                                      <p:cBhvr>
                                        <p:cTn id="1853" dur="1" fill="hold">
                                          <p:stCondLst>
                                            <p:cond delay="0"/>
                                          </p:stCondLst>
                                        </p:cTn>
                                        <p:tgtEl>
                                          <p:spTgt spid="365"/>
                                        </p:tgtEl>
                                        <p:attrNameLst>
                                          <p:attrName>style.visibility</p:attrName>
                                        </p:attrNameLst>
                                      </p:cBhvr>
                                      <p:to>
                                        <p:strVal val="visible"/>
                                      </p:to>
                                    </p:set>
                                  </p:childTnLst>
                                </p:cTn>
                              </p:par>
                            </p:childTnLst>
                          </p:cTn>
                        </p:par>
                      </p:childTnLst>
                    </p:cTn>
                  </p:par>
                  <p:par>
                    <p:cTn id="1854" fill="hold">
                      <p:stCondLst>
                        <p:cond delay="indefinite"/>
                      </p:stCondLst>
                      <p:childTnLst>
                        <p:par>
                          <p:cTn id="1855" fill="hold">
                            <p:stCondLst>
                              <p:cond delay="0"/>
                            </p:stCondLst>
                            <p:childTnLst>
                              <p:par>
                                <p:cTn id="1856" presetID="1" presetClass="exit" presetSubtype="0" fill="hold" nodeType="clickEffect">
                                  <p:stCondLst>
                                    <p:cond delay="0"/>
                                  </p:stCondLst>
                                  <p:childTnLst>
                                    <p:set>
                                      <p:cBhvr>
                                        <p:cTn id="1857" dur="1" fill="hold">
                                          <p:stCondLst>
                                            <p:cond delay="0"/>
                                          </p:stCondLst>
                                        </p:cTn>
                                        <p:tgtEl>
                                          <p:spTgt spid="365"/>
                                        </p:tgtEl>
                                        <p:attrNameLst>
                                          <p:attrName>style.visibility</p:attrName>
                                        </p:attrNameLst>
                                      </p:cBhvr>
                                      <p:to>
                                        <p:strVal val="hidden"/>
                                      </p:to>
                                    </p:set>
                                  </p:childTnLst>
                                </p:cTn>
                              </p:par>
                              <p:par>
                                <p:cTn id="1858" presetID="1" presetClass="entr" presetSubtype="0" fill="hold" nodeType="withEffect">
                                  <p:stCondLst>
                                    <p:cond delay="0"/>
                                  </p:stCondLst>
                                  <p:childTnLst>
                                    <p:set>
                                      <p:cBhvr>
                                        <p:cTn id="1859" dur="1" fill="hold">
                                          <p:stCondLst>
                                            <p:cond delay="0"/>
                                          </p:stCondLst>
                                        </p:cTn>
                                        <p:tgtEl>
                                          <p:spTgt spid="366"/>
                                        </p:tgtEl>
                                        <p:attrNameLst>
                                          <p:attrName>style.visibility</p:attrName>
                                        </p:attrNameLst>
                                      </p:cBhvr>
                                      <p:to>
                                        <p:strVal val="visible"/>
                                      </p:to>
                                    </p:set>
                                  </p:childTnLst>
                                </p:cTn>
                              </p:par>
                            </p:childTnLst>
                          </p:cTn>
                        </p:par>
                      </p:childTnLst>
                    </p:cTn>
                  </p:par>
                  <p:par>
                    <p:cTn id="1860" fill="hold">
                      <p:stCondLst>
                        <p:cond delay="indefinite"/>
                      </p:stCondLst>
                      <p:childTnLst>
                        <p:par>
                          <p:cTn id="1861" fill="hold">
                            <p:stCondLst>
                              <p:cond delay="0"/>
                            </p:stCondLst>
                            <p:childTnLst>
                              <p:par>
                                <p:cTn id="1862" presetID="1" presetClass="exit" presetSubtype="0" fill="hold" nodeType="clickEffect">
                                  <p:stCondLst>
                                    <p:cond delay="0"/>
                                  </p:stCondLst>
                                  <p:childTnLst>
                                    <p:set>
                                      <p:cBhvr>
                                        <p:cTn id="1863" dur="1" fill="hold">
                                          <p:stCondLst>
                                            <p:cond delay="0"/>
                                          </p:stCondLst>
                                        </p:cTn>
                                        <p:tgtEl>
                                          <p:spTgt spid="366"/>
                                        </p:tgtEl>
                                        <p:attrNameLst>
                                          <p:attrName>style.visibility</p:attrName>
                                        </p:attrNameLst>
                                      </p:cBhvr>
                                      <p:to>
                                        <p:strVal val="hidden"/>
                                      </p:to>
                                    </p:set>
                                  </p:childTnLst>
                                </p:cTn>
                              </p:par>
                              <p:par>
                                <p:cTn id="1864" presetID="1" presetClass="entr" presetSubtype="0" fill="hold" nodeType="withEffect">
                                  <p:stCondLst>
                                    <p:cond delay="0"/>
                                  </p:stCondLst>
                                  <p:childTnLst>
                                    <p:set>
                                      <p:cBhvr>
                                        <p:cTn id="1865" dur="1" fill="hold">
                                          <p:stCondLst>
                                            <p:cond delay="0"/>
                                          </p:stCondLst>
                                        </p:cTn>
                                        <p:tgtEl>
                                          <p:spTgt spid="367"/>
                                        </p:tgtEl>
                                        <p:attrNameLst>
                                          <p:attrName>style.visibility</p:attrName>
                                        </p:attrNameLst>
                                      </p:cBhvr>
                                      <p:to>
                                        <p:strVal val="visible"/>
                                      </p:to>
                                    </p:set>
                                  </p:childTnLst>
                                </p:cTn>
                              </p:par>
                            </p:childTnLst>
                          </p:cTn>
                        </p:par>
                      </p:childTnLst>
                    </p:cTn>
                  </p:par>
                  <p:par>
                    <p:cTn id="1866" fill="hold">
                      <p:stCondLst>
                        <p:cond delay="indefinite"/>
                      </p:stCondLst>
                      <p:childTnLst>
                        <p:par>
                          <p:cTn id="1867" fill="hold">
                            <p:stCondLst>
                              <p:cond delay="0"/>
                            </p:stCondLst>
                            <p:childTnLst>
                              <p:par>
                                <p:cTn id="1868" presetID="1" presetClass="exit" presetSubtype="0" fill="hold" nodeType="clickEffect">
                                  <p:stCondLst>
                                    <p:cond delay="0"/>
                                  </p:stCondLst>
                                  <p:childTnLst>
                                    <p:set>
                                      <p:cBhvr>
                                        <p:cTn id="1869" dur="1" fill="hold">
                                          <p:stCondLst>
                                            <p:cond delay="0"/>
                                          </p:stCondLst>
                                        </p:cTn>
                                        <p:tgtEl>
                                          <p:spTgt spid="367"/>
                                        </p:tgtEl>
                                        <p:attrNameLst>
                                          <p:attrName>style.visibility</p:attrName>
                                        </p:attrNameLst>
                                      </p:cBhvr>
                                      <p:to>
                                        <p:strVal val="hidden"/>
                                      </p:to>
                                    </p:set>
                                  </p:childTnLst>
                                </p:cTn>
                              </p:par>
                              <p:par>
                                <p:cTn id="1870" presetID="1" presetClass="entr" presetSubtype="0" fill="hold" nodeType="withEffect">
                                  <p:stCondLst>
                                    <p:cond delay="0"/>
                                  </p:stCondLst>
                                  <p:childTnLst>
                                    <p:set>
                                      <p:cBhvr>
                                        <p:cTn id="1871" dur="1" fill="hold">
                                          <p:stCondLst>
                                            <p:cond delay="0"/>
                                          </p:stCondLst>
                                        </p:cTn>
                                        <p:tgtEl>
                                          <p:spTgt spid="368"/>
                                        </p:tgtEl>
                                        <p:attrNameLst>
                                          <p:attrName>style.visibility</p:attrName>
                                        </p:attrNameLst>
                                      </p:cBhvr>
                                      <p:to>
                                        <p:strVal val="visible"/>
                                      </p:to>
                                    </p:set>
                                  </p:childTnLst>
                                </p:cTn>
                              </p:par>
                            </p:childTnLst>
                          </p:cTn>
                        </p:par>
                      </p:childTnLst>
                    </p:cTn>
                  </p:par>
                  <p:par>
                    <p:cTn id="1872" fill="hold">
                      <p:stCondLst>
                        <p:cond delay="indefinite"/>
                      </p:stCondLst>
                      <p:childTnLst>
                        <p:par>
                          <p:cTn id="1873" fill="hold">
                            <p:stCondLst>
                              <p:cond delay="0"/>
                            </p:stCondLst>
                            <p:childTnLst>
                              <p:par>
                                <p:cTn id="1874" presetID="1" presetClass="exit" presetSubtype="0" fill="hold" nodeType="clickEffect">
                                  <p:stCondLst>
                                    <p:cond delay="0"/>
                                  </p:stCondLst>
                                  <p:childTnLst>
                                    <p:set>
                                      <p:cBhvr>
                                        <p:cTn id="1875" dur="1" fill="hold">
                                          <p:stCondLst>
                                            <p:cond delay="0"/>
                                          </p:stCondLst>
                                        </p:cTn>
                                        <p:tgtEl>
                                          <p:spTgt spid="368"/>
                                        </p:tgtEl>
                                        <p:attrNameLst>
                                          <p:attrName>style.visibility</p:attrName>
                                        </p:attrNameLst>
                                      </p:cBhvr>
                                      <p:to>
                                        <p:strVal val="hidden"/>
                                      </p:to>
                                    </p:set>
                                  </p:childTnLst>
                                </p:cTn>
                              </p:par>
                              <p:par>
                                <p:cTn id="1876" presetID="1" presetClass="entr" presetSubtype="0" fill="hold" nodeType="withEffect">
                                  <p:stCondLst>
                                    <p:cond delay="0"/>
                                  </p:stCondLst>
                                  <p:childTnLst>
                                    <p:set>
                                      <p:cBhvr>
                                        <p:cTn id="1877" dur="1" fill="hold">
                                          <p:stCondLst>
                                            <p:cond delay="0"/>
                                          </p:stCondLst>
                                        </p:cTn>
                                        <p:tgtEl>
                                          <p:spTgt spid="369"/>
                                        </p:tgtEl>
                                        <p:attrNameLst>
                                          <p:attrName>style.visibility</p:attrName>
                                        </p:attrNameLst>
                                      </p:cBhvr>
                                      <p:to>
                                        <p:strVal val="visible"/>
                                      </p:to>
                                    </p:set>
                                  </p:childTnLst>
                                </p:cTn>
                              </p:par>
                            </p:childTnLst>
                          </p:cTn>
                        </p:par>
                      </p:childTnLst>
                    </p:cTn>
                  </p:par>
                  <p:par>
                    <p:cTn id="1878" fill="hold">
                      <p:stCondLst>
                        <p:cond delay="indefinite"/>
                      </p:stCondLst>
                      <p:childTnLst>
                        <p:par>
                          <p:cTn id="1879" fill="hold">
                            <p:stCondLst>
                              <p:cond delay="0"/>
                            </p:stCondLst>
                            <p:childTnLst>
                              <p:par>
                                <p:cTn id="1880" presetID="1" presetClass="exit" presetSubtype="0" fill="hold" nodeType="clickEffect">
                                  <p:stCondLst>
                                    <p:cond delay="0"/>
                                  </p:stCondLst>
                                  <p:childTnLst>
                                    <p:set>
                                      <p:cBhvr>
                                        <p:cTn id="1881" dur="1" fill="hold">
                                          <p:stCondLst>
                                            <p:cond delay="0"/>
                                          </p:stCondLst>
                                        </p:cTn>
                                        <p:tgtEl>
                                          <p:spTgt spid="376"/>
                                        </p:tgtEl>
                                        <p:attrNameLst>
                                          <p:attrName>style.visibility</p:attrName>
                                        </p:attrNameLst>
                                      </p:cBhvr>
                                      <p:to>
                                        <p:strVal val="hidden"/>
                                      </p:to>
                                    </p:set>
                                  </p:childTnLst>
                                </p:cTn>
                              </p:par>
                              <p:par>
                                <p:cTn id="1882" presetID="1" presetClass="exit" presetSubtype="0" fill="hold" nodeType="withEffect">
                                  <p:stCondLst>
                                    <p:cond delay="0"/>
                                  </p:stCondLst>
                                  <p:childTnLst>
                                    <p:set>
                                      <p:cBhvr>
                                        <p:cTn id="1883" dur="1" fill="hold">
                                          <p:stCondLst>
                                            <p:cond delay="0"/>
                                          </p:stCondLst>
                                        </p:cTn>
                                        <p:tgtEl>
                                          <p:spTgt spid="369"/>
                                        </p:tgtEl>
                                        <p:attrNameLst>
                                          <p:attrName>style.visibility</p:attrName>
                                        </p:attrNameLst>
                                      </p:cBhvr>
                                      <p:to>
                                        <p:strVal val="hidden"/>
                                      </p:to>
                                    </p:set>
                                  </p:childTnLst>
                                </p:cTn>
                              </p:par>
                              <p:par>
                                <p:cTn id="1884" presetID="1" presetClass="entr" presetSubtype="0" fill="hold" nodeType="withEffect">
                                  <p:stCondLst>
                                    <p:cond delay="0"/>
                                  </p:stCondLst>
                                  <p:childTnLst>
                                    <p:set>
                                      <p:cBhvr>
                                        <p:cTn id="1885" dur="1" fill="hold">
                                          <p:stCondLst>
                                            <p:cond delay="0"/>
                                          </p:stCondLst>
                                        </p:cTn>
                                        <p:tgtEl>
                                          <p:spTgt spid="377"/>
                                        </p:tgtEl>
                                        <p:attrNameLst>
                                          <p:attrName>style.visibility</p:attrName>
                                        </p:attrNameLst>
                                      </p:cBhvr>
                                      <p:to>
                                        <p:strVal val="visible"/>
                                      </p:to>
                                    </p:set>
                                  </p:childTnLst>
                                </p:cTn>
                              </p:par>
                              <p:par>
                                <p:cTn id="1886" presetID="1" presetClass="entr" presetSubtype="0" fill="hold" nodeType="withEffect">
                                  <p:stCondLst>
                                    <p:cond delay="0"/>
                                  </p:stCondLst>
                                  <p:childTnLst>
                                    <p:set>
                                      <p:cBhvr>
                                        <p:cTn id="1887" dur="1" fill="hold">
                                          <p:stCondLst>
                                            <p:cond delay="0"/>
                                          </p:stCondLst>
                                        </p:cTn>
                                        <p:tgtEl>
                                          <p:spTgt spid="360"/>
                                        </p:tgtEl>
                                        <p:attrNameLst>
                                          <p:attrName>style.visibility</p:attrName>
                                        </p:attrNameLst>
                                      </p:cBhvr>
                                      <p:to>
                                        <p:strVal val="visible"/>
                                      </p:to>
                                    </p:set>
                                  </p:childTnLst>
                                </p:cTn>
                              </p:par>
                            </p:childTnLst>
                          </p:cTn>
                        </p:par>
                      </p:childTnLst>
                    </p:cTn>
                  </p:par>
                  <p:par>
                    <p:cTn id="1888" fill="hold">
                      <p:stCondLst>
                        <p:cond delay="indefinite"/>
                      </p:stCondLst>
                      <p:childTnLst>
                        <p:par>
                          <p:cTn id="1889" fill="hold">
                            <p:stCondLst>
                              <p:cond delay="0"/>
                            </p:stCondLst>
                            <p:childTnLst>
                              <p:par>
                                <p:cTn id="1890" presetID="1" presetClass="exit" presetSubtype="0" fill="hold" nodeType="clickEffect">
                                  <p:stCondLst>
                                    <p:cond delay="0"/>
                                  </p:stCondLst>
                                  <p:childTnLst>
                                    <p:set>
                                      <p:cBhvr>
                                        <p:cTn id="1891" dur="1" fill="hold">
                                          <p:stCondLst>
                                            <p:cond delay="0"/>
                                          </p:stCondLst>
                                        </p:cTn>
                                        <p:tgtEl>
                                          <p:spTgt spid="360"/>
                                        </p:tgtEl>
                                        <p:attrNameLst>
                                          <p:attrName>style.visibility</p:attrName>
                                        </p:attrNameLst>
                                      </p:cBhvr>
                                      <p:to>
                                        <p:strVal val="hidden"/>
                                      </p:to>
                                    </p:set>
                                  </p:childTnLst>
                                </p:cTn>
                              </p:par>
                              <p:par>
                                <p:cTn id="1892" presetID="1" presetClass="entr" presetSubtype="0" fill="hold" nodeType="withEffect">
                                  <p:stCondLst>
                                    <p:cond delay="0"/>
                                  </p:stCondLst>
                                  <p:childTnLst>
                                    <p:set>
                                      <p:cBhvr>
                                        <p:cTn id="1893" dur="1" fill="hold">
                                          <p:stCondLst>
                                            <p:cond delay="0"/>
                                          </p:stCondLst>
                                        </p:cTn>
                                        <p:tgtEl>
                                          <p:spTgt spid="361"/>
                                        </p:tgtEl>
                                        <p:attrNameLst>
                                          <p:attrName>style.visibility</p:attrName>
                                        </p:attrNameLst>
                                      </p:cBhvr>
                                      <p:to>
                                        <p:strVal val="visible"/>
                                      </p:to>
                                    </p:set>
                                  </p:childTnLst>
                                </p:cTn>
                              </p:par>
                            </p:childTnLst>
                          </p:cTn>
                        </p:par>
                      </p:childTnLst>
                    </p:cTn>
                  </p:par>
                  <p:par>
                    <p:cTn id="1894" fill="hold">
                      <p:stCondLst>
                        <p:cond delay="indefinite"/>
                      </p:stCondLst>
                      <p:childTnLst>
                        <p:par>
                          <p:cTn id="1895" fill="hold">
                            <p:stCondLst>
                              <p:cond delay="0"/>
                            </p:stCondLst>
                            <p:childTnLst>
                              <p:par>
                                <p:cTn id="1896" presetID="1" presetClass="exit" presetSubtype="0" fill="hold" nodeType="clickEffect">
                                  <p:stCondLst>
                                    <p:cond delay="0"/>
                                  </p:stCondLst>
                                  <p:childTnLst>
                                    <p:set>
                                      <p:cBhvr>
                                        <p:cTn id="1897" dur="1" fill="hold">
                                          <p:stCondLst>
                                            <p:cond delay="0"/>
                                          </p:stCondLst>
                                        </p:cTn>
                                        <p:tgtEl>
                                          <p:spTgt spid="361"/>
                                        </p:tgtEl>
                                        <p:attrNameLst>
                                          <p:attrName>style.visibility</p:attrName>
                                        </p:attrNameLst>
                                      </p:cBhvr>
                                      <p:to>
                                        <p:strVal val="hidden"/>
                                      </p:to>
                                    </p:set>
                                  </p:childTnLst>
                                </p:cTn>
                              </p:par>
                              <p:par>
                                <p:cTn id="1898" presetID="1" presetClass="entr" presetSubtype="0" fill="hold" nodeType="withEffect">
                                  <p:stCondLst>
                                    <p:cond delay="0"/>
                                  </p:stCondLst>
                                  <p:childTnLst>
                                    <p:set>
                                      <p:cBhvr>
                                        <p:cTn id="1899" dur="1" fill="hold">
                                          <p:stCondLst>
                                            <p:cond delay="0"/>
                                          </p:stCondLst>
                                        </p:cTn>
                                        <p:tgtEl>
                                          <p:spTgt spid="362"/>
                                        </p:tgtEl>
                                        <p:attrNameLst>
                                          <p:attrName>style.visibility</p:attrName>
                                        </p:attrNameLst>
                                      </p:cBhvr>
                                      <p:to>
                                        <p:strVal val="visible"/>
                                      </p:to>
                                    </p:set>
                                  </p:childTnLst>
                                </p:cTn>
                              </p:par>
                            </p:childTnLst>
                          </p:cTn>
                        </p:par>
                      </p:childTnLst>
                    </p:cTn>
                  </p:par>
                  <p:par>
                    <p:cTn id="1900" fill="hold">
                      <p:stCondLst>
                        <p:cond delay="indefinite"/>
                      </p:stCondLst>
                      <p:childTnLst>
                        <p:par>
                          <p:cTn id="1901" fill="hold">
                            <p:stCondLst>
                              <p:cond delay="0"/>
                            </p:stCondLst>
                            <p:childTnLst>
                              <p:par>
                                <p:cTn id="1902" presetID="1" presetClass="exit" presetSubtype="0" fill="hold" nodeType="clickEffect">
                                  <p:stCondLst>
                                    <p:cond delay="0"/>
                                  </p:stCondLst>
                                  <p:childTnLst>
                                    <p:set>
                                      <p:cBhvr>
                                        <p:cTn id="1903" dur="1" fill="hold">
                                          <p:stCondLst>
                                            <p:cond delay="0"/>
                                          </p:stCondLst>
                                        </p:cTn>
                                        <p:tgtEl>
                                          <p:spTgt spid="362"/>
                                        </p:tgtEl>
                                        <p:attrNameLst>
                                          <p:attrName>style.visibility</p:attrName>
                                        </p:attrNameLst>
                                      </p:cBhvr>
                                      <p:to>
                                        <p:strVal val="hidden"/>
                                      </p:to>
                                    </p:set>
                                  </p:childTnLst>
                                </p:cTn>
                              </p:par>
                              <p:par>
                                <p:cTn id="1904" presetID="1" presetClass="entr" presetSubtype="0" fill="hold" nodeType="withEffect">
                                  <p:stCondLst>
                                    <p:cond delay="0"/>
                                  </p:stCondLst>
                                  <p:childTnLst>
                                    <p:set>
                                      <p:cBhvr>
                                        <p:cTn id="1905" dur="1" fill="hold">
                                          <p:stCondLst>
                                            <p:cond delay="0"/>
                                          </p:stCondLst>
                                        </p:cTn>
                                        <p:tgtEl>
                                          <p:spTgt spid="363"/>
                                        </p:tgtEl>
                                        <p:attrNameLst>
                                          <p:attrName>style.visibility</p:attrName>
                                        </p:attrNameLst>
                                      </p:cBhvr>
                                      <p:to>
                                        <p:strVal val="visible"/>
                                      </p:to>
                                    </p:set>
                                  </p:childTnLst>
                                </p:cTn>
                              </p:par>
                            </p:childTnLst>
                          </p:cTn>
                        </p:par>
                      </p:childTnLst>
                    </p:cTn>
                  </p:par>
                  <p:par>
                    <p:cTn id="1906" fill="hold">
                      <p:stCondLst>
                        <p:cond delay="indefinite"/>
                      </p:stCondLst>
                      <p:childTnLst>
                        <p:par>
                          <p:cTn id="1907" fill="hold">
                            <p:stCondLst>
                              <p:cond delay="0"/>
                            </p:stCondLst>
                            <p:childTnLst>
                              <p:par>
                                <p:cTn id="1908" presetID="1" presetClass="exit" presetSubtype="0" fill="hold" nodeType="clickEffect">
                                  <p:stCondLst>
                                    <p:cond delay="0"/>
                                  </p:stCondLst>
                                  <p:childTnLst>
                                    <p:set>
                                      <p:cBhvr>
                                        <p:cTn id="1909" dur="1" fill="hold">
                                          <p:stCondLst>
                                            <p:cond delay="0"/>
                                          </p:stCondLst>
                                        </p:cTn>
                                        <p:tgtEl>
                                          <p:spTgt spid="363"/>
                                        </p:tgtEl>
                                        <p:attrNameLst>
                                          <p:attrName>style.visibility</p:attrName>
                                        </p:attrNameLst>
                                      </p:cBhvr>
                                      <p:to>
                                        <p:strVal val="hidden"/>
                                      </p:to>
                                    </p:set>
                                  </p:childTnLst>
                                </p:cTn>
                              </p:par>
                              <p:par>
                                <p:cTn id="1910" presetID="1" presetClass="entr" presetSubtype="0" fill="hold" nodeType="withEffect">
                                  <p:stCondLst>
                                    <p:cond delay="0"/>
                                  </p:stCondLst>
                                  <p:childTnLst>
                                    <p:set>
                                      <p:cBhvr>
                                        <p:cTn id="1911" dur="1" fill="hold">
                                          <p:stCondLst>
                                            <p:cond delay="0"/>
                                          </p:stCondLst>
                                        </p:cTn>
                                        <p:tgtEl>
                                          <p:spTgt spid="364"/>
                                        </p:tgtEl>
                                        <p:attrNameLst>
                                          <p:attrName>style.visibility</p:attrName>
                                        </p:attrNameLst>
                                      </p:cBhvr>
                                      <p:to>
                                        <p:strVal val="visible"/>
                                      </p:to>
                                    </p:set>
                                  </p:childTnLst>
                                </p:cTn>
                              </p:par>
                            </p:childTnLst>
                          </p:cTn>
                        </p:par>
                      </p:childTnLst>
                    </p:cTn>
                  </p:par>
                  <p:par>
                    <p:cTn id="1912" fill="hold">
                      <p:stCondLst>
                        <p:cond delay="indefinite"/>
                      </p:stCondLst>
                      <p:childTnLst>
                        <p:par>
                          <p:cTn id="1913" fill="hold">
                            <p:stCondLst>
                              <p:cond delay="0"/>
                            </p:stCondLst>
                            <p:childTnLst>
                              <p:par>
                                <p:cTn id="1914" presetID="1" presetClass="exit" presetSubtype="0" fill="hold" nodeType="clickEffect">
                                  <p:stCondLst>
                                    <p:cond delay="0"/>
                                  </p:stCondLst>
                                  <p:childTnLst>
                                    <p:set>
                                      <p:cBhvr>
                                        <p:cTn id="1915" dur="1" fill="hold">
                                          <p:stCondLst>
                                            <p:cond delay="0"/>
                                          </p:stCondLst>
                                        </p:cTn>
                                        <p:tgtEl>
                                          <p:spTgt spid="364"/>
                                        </p:tgtEl>
                                        <p:attrNameLst>
                                          <p:attrName>style.visibility</p:attrName>
                                        </p:attrNameLst>
                                      </p:cBhvr>
                                      <p:to>
                                        <p:strVal val="hidden"/>
                                      </p:to>
                                    </p:set>
                                  </p:childTnLst>
                                </p:cTn>
                              </p:par>
                              <p:par>
                                <p:cTn id="1916" presetID="1" presetClass="entr" presetSubtype="0" fill="hold" nodeType="withEffect">
                                  <p:stCondLst>
                                    <p:cond delay="0"/>
                                  </p:stCondLst>
                                  <p:childTnLst>
                                    <p:set>
                                      <p:cBhvr>
                                        <p:cTn id="1917" dur="1" fill="hold">
                                          <p:stCondLst>
                                            <p:cond delay="0"/>
                                          </p:stCondLst>
                                        </p:cTn>
                                        <p:tgtEl>
                                          <p:spTgt spid="365"/>
                                        </p:tgtEl>
                                        <p:attrNameLst>
                                          <p:attrName>style.visibility</p:attrName>
                                        </p:attrNameLst>
                                      </p:cBhvr>
                                      <p:to>
                                        <p:strVal val="visible"/>
                                      </p:to>
                                    </p:set>
                                  </p:childTnLst>
                                </p:cTn>
                              </p:par>
                            </p:childTnLst>
                          </p:cTn>
                        </p:par>
                      </p:childTnLst>
                    </p:cTn>
                  </p:par>
                  <p:par>
                    <p:cTn id="1918" fill="hold">
                      <p:stCondLst>
                        <p:cond delay="indefinite"/>
                      </p:stCondLst>
                      <p:childTnLst>
                        <p:par>
                          <p:cTn id="1919" fill="hold">
                            <p:stCondLst>
                              <p:cond delay="0"/>
                            </p:stCondLst>
                            <p:childTnLst>
                              <p:par>
                                <p:cTn id="1920" presetID="1" presetClass="exit" presetSubtype="0" fill="hold" nodeType="clickEffect">
                                  <p:stCondLst>
                                    <p:cond delay="0"/>
                                  </p:stCondLst>
                                  <p:childTnLst>
                                    <p:set>
                                      <p:cBhvr>
                                        <p:cTn id="1921" dur="1" fill="hold">
                                          <p:stCondLst>
                                            <p:cond delay="0"/>
                                          </p:stCondLst>
                                        </p:cTn>
                                        <p:tgtEl>
                                          <p:spTgt spid="365"/>
                                        </p:tgtEl>
                                        <p:attrNameLst>
                                          <p:attrName>style.visibility</p:attrName>
                                        </p:attrNameLst>
                                      </p:cBhvr>
                                      <p:to>
                                        <p:strVal val="hidden"/>
                                      </p:to>
                                    </p:set>
                                  </p:childTnLst>
                                </p:cTn>
                              </p:par>
                              <p:par>
                                <p:cTn id="1922" presetID="1" presetClass="entr" presetSubtype="0" fill="hold" nodeType="withEffect">
                                  <p:stCondLst>
                                    <p:cond delay="0"/>
                                  </p:stCondLst>
                                  <p:childTnLst>
                                    <p:set>
                                      <p:cBhvr>
                                        <p:cTn id="1923" dur="1" fill="hold">
                                          <p:stCondLst>
                                            <p:cond delay="0"/>
                                          </p:stCondLst>
                                        </p:cTn>
                                        <p:tgtEl>
                                          <p:spTgt spid="366"/>
                                        </p:tgtEl>
                                        <p:attrNameLst>
                                          <p:attrName>style.visibility</p:attrName>
                                        </p:attrNameLst>
                                      </p:cBhvr>
                                      <p:to>
                                        <p:strVal val="visible"/>
                                      </p:to>
                                    </p:set>
                                  </p:childTnLst>
                                </p:cTn>
                              </p:par>
                            </p:childTnLst>
                          </p:cTn>
                        </p:par>
                      </p:childTnLst>
                    </p:cTn>
                  </p:par>
                  <p:par>
                    <p:cTn id="1924" fill="hold">
                      <p:stCondLst>
                        <p:cond delay="indefinite"/>
                      </p:stCondLst>
                      <p:childTnLst>
                        <p:par>
                          <p:cTn id="1925" fill="hold">
                            <p:stCondLst>
                              <p:cond delay="0"/>
                            </p:stCondLst>
                            <p:childTnLst>
                              <p:par>
                                <p:cTn id="1926" presetID="1" presetClass="exit" presetSubtype="0" fill="hold" nodeType="clickEffect">
                                  <p:stCondLst>
                                    <p:cond delay="0"/>
                                  </p:stCondLst>
                                  <p:childTnLst>
                                    <p:set>
                                      <p:cBhvr>
                                        <p:cTn id="1927" dur="1" fill="hold">
                                          <p:stCondLst>
                                            <p:cond delay="0"/>
                                          </p:stCondLst>
                                        </p:cTn>
                                        <p:tgtEl>
                                          <p:spTgt spid="366"/>
                                        </p:tgtEl>
                                        <p:attrNameLst>
                                          <p:attrName>style.visibility</p:attrName>
                                        </p:attrNameLst>
                                      </p:cBhvr>
                                      <p:to>
                                        <p:strVal val="hidden"/>
                                      </p:to>
                                    </p:set>
                                  </p:childTnLst>
                                </p:cTn>
                              </p:par>
                              <p:par>
                                <p:cTn id="1928" presetID="1" presetClass="entr" presetSubtype="0" fill="hold" nodeType="withEffect">
                                  <p:stCondLst>
                                    <p:cond delay="0"/>
                                  </p:stCondLst>
                                  <p:childTnLst>
                                    <p:set>
                                      <p:cBhvr>
                                        <p:cTn id="1929" dur="1" fill="hold">
                                          <p:stCondLst>
                                            <p:cond delay="0"/>
                                          </p:stCondLst>
                                        </p:cTn>
                                        <p:tgtEl>
                                          <p:spTgt spid="367"/>
                                        </p:tgtEl>
                                        <p:attrNameLst>
                                          <p:attrName>style.visibility</p:attrName>
                                        </p:attrNameLst>
                                      </p:cBhvr>
                                      <p:to>
                                        <p:strVal val="visible"/>
                                      </p:to>
                                    </p:set>
                                  </p:childTnLst>
                                </p:cTn>
                              </p:par>
                            </p:childTnLst>
                          </p:cTn>
                        </p:par>
                      </p:childTnLst>
                    </p:cTn>
                  </p:par>
                  <p:par>
                    <p:cTn id="1930" fill="hold">
                      <p:stCondLst>
                        <p:cond delay="indefinite"/>
                      </p:stCondLst>
                      <p:childTnLst>
                        <p:par>
                          <p:cTn id="1931" fill="hold">
                            <p:stCondLst>
                              <p:cond delay="0"/>
                            </p:stCondLst>
                            <p:childTnLst>
                              <p:par>
                                <p:cTn id="1932" presetID="1" presetClass="exit" presetSubtype="0" fill="hold" nodeType="clickEffect">
                                  <p:stCondLst>
                                    <p:cond delay="0"/>
                                  </p:stCondLst>
                                  <p:childTnLst>
                                    <p:set>
                                      <p:cBhvr>
                                        <p:cTn id="1933" dur="1" fill="hold">
                                          <p:stCondLst>
                                            <p:cond delay="0"/>
                                          </p:stCondLst>
                                        </p:cTn>
                                        <p:tgtEl>
                                          <p:spTgt spid="367"/>
                                        </p:tgtEl>
                                        <p:attrNameLst>
                                          <p:attrName>style.visibility</p:attrName>
                                        </p:attrNameLst>
                                      </p:cBhvr>
                                      <p:to>
                                        <p:strVal val="hidden"/>
                                      </p:to>
                                    </p:set>
                                  </p:childTnLst>
                                </p:cTn>
                              </p:par>
                              <p:par>
                                <p:cTn id="1934" presetID="1" presetClass="entr" presetSubtype="0" fill="hold" nodeType="withEffect">
                                  <p:stCondLst>
                                    <p:cond delay="0"/>
                                  </p:stCondLst>
                                  <p:childTnLst>
                                    <p:set>
                                      <p:cBhvr>
                                        <p:cTn id="1935" dur="1" fill="hold">
                                          <p:stCondLst>
                                            <p:cond delay="0"/>
                                          </p:stCondLst>
                                        </p:cTn>
                                        <p:tgtEl>
                                          <p:spTgt spid="368"/>
                                        </p:tgtEl>
                                        <p:attrNameLst>
                                          <p:attrName>style.visibility</p:attrName>
                                        </p:attrNameLst>
                                      </p:cBhvr>
                                      <p:to>
                                        <p:strVal val="visible"/>
                                      </p:to>
                                    </p:set>
                                  </p:childTnLst>
                                </p:cTn>
                              </p:par>
                            </p:childTnLst>
                          </p:cTn>
                        </p:par>
                      </p:childTnLst>
                    </p:cTn>
                  </p:par>
                  <p:par>
                    <p:cTn id="1936" fill="hold">
                      <p:stCondLst>
                        <p:cond delay="indefinite"/>
                      </p:stCondLst>
                      <p:childTnLst>
                        <p:par>
                          <p:cTn id="1937" fill="hold">
                            <p:stCondLst>
                              <p:cond delay="0"/>
                            </p:stCondLst>
                            <p:childTnLst>
                              <p:par>
                                <p:cTn id="1938" presetID="1" presetClass="exit" presetSubtype="0" fill="hold" nodeType="clickEffect">
                                  <p:stCondLst>
                                    <p:cond delay="0"/>
                                  </p:stCondLst>
                                  <p:childTnLst>
                                    <p:set>
                                      <p:cBhvr>
                                        <p:cTn id="1939" dur="1" fill="hold">
                                          <p:stCondLst>
                                            <p:cond delay="0"/>
                                          </p:stCondLst>
                                        </p:cTn>
                                        <p:tgtEl>
                                          <p:spTgt spid="368"/>
                                        </p:tgtEl>
                                        <p:attrNameLst>
                                          <p:attrName>style.visibility</p:attrName>
                                        </p:attrNameLst>
                                      </p:cBhvr>
                                      <p:to>
                                        <p:strVal val="hidden"/>
                                      </p:to>
                                    </p:set>
                                  </p:childTnLst>
                                </p:cTn>
                              </p:par>
                              <p:par>
                                <p:cTn id="1940" presetID="1" presetClass="entr" presetSubtype="0" fill="hold" nodeType="withEffect">
                                  <p:stCondLst>
                                    <p:cond delay="0"/>
                                  </p:stCondLst>
                                  <p:childTnLst>
                                    <p:set>
                                      <p:cBhvr>
                                        <p:cTn id="1941" dur="1" fill="hold">
                                          <p:stCondLst>
                                            <p:cond delay="0"/>
                                          </p:stCondLst>
                                        </p:cTn>
                                        <p:tgtEl>
                                          <p:spTgt spid="369"/>
                                        </p:tgtEl>
                                        <p:attrNameLst>
                                          <p:attrName>style.visibility</p:attrName>
                                        </p:attrNameLst>
                                      </p:cBhvr>
                                      <p:to>
                                        <p:strVal val="visible"/>
                                      </p:to>
                                    </p:set>
                                  </p:childTnLst>
                                </p:cTn>
                              </p:par>
                            </p:childTnLst>
                          </p:cTn>
                        </p:par>
                      </p:childTnLst>
                    </p:cTn>
                  </p:par>
                  <p:par>
                    <p:cTn id="1942" fill="hold">
                      <p:stCondLst>
                        <p:cond delay="indefinite"/>
                      </p:stCondLst>
                      <p:childTnLst>
                        <p:par>
                          <p:cTn id="1943" fill="hold">
                            <p:stCondLst>
                              <p:cond delay="0"/>
                            </p:stCondLst>
                            <p:childTnLst>
                              <p:par>
                                <p:cTn id="1944" presetID="1" presetClass="exit" presetSubtype="0" fill="hold" nodeType="clickEffect">
                                  <p:stCondLst>
                                    <p:cond delay="0"/>
                                  </p:stCondLst>
                                  <p:childTnLst>
                                    <p:set>
                                      <p:cBhvr>
                                        <p:cTn id="1945" dur="1" fill="hold">
                                          <p:stCondLst>
                                            <p:cond delay="0"/>
                                          </p:stCondLst>
                                        </p:cTn>
                                        <p:tgtEl>
                                          <p:spTgt spid="377"/>
                                        </p:tgtEl>
                                        <p:attrNameLst>
                                          <p:attrName>style.visibility</p:attrName>
                                        </p:attrNameLst>
                                      </p:cBhvr>
                                      <p:to>
                                        <p:strVal val="hidden"/>
                                      </p:to>
                                    </p:set>
                                  </p:childTnLst>
                                </p:cTn>
                              </p:par>
                              <p:par>
                                <p:cTn id="1946" presetID="1" presetClass="exit" presetSubtype="0" fill="hold" nodeType="withEffect">
                                  <p:stCondLst>
                                    <p:cond delay="0"/>
                                  </p:stCondLst>
                                  <p:childTnLst>
                                    <p:set>
                                      <p:cBhvr>
                                        <p:cTn id="1947" dur="1" fill="hold">
                                          <p:stCondLst>
                                            <p:cond delay="0"/>
                                          </p:stCondLst>
                                        </p:cTn>
                                        <p:tgtEl>
                                          <p:spTgt spid="369"/>
                                        </p:tgtEl>
                                        <p:attrNameLst>
                                          <p:attrName>style.visibility</p:attrName>
                                        </p:attrNameLst>
                                      </p:cBhvr>
                                      <p:to>
                                        <p:strVal val="hidden"/>
                                      </p:to>
                                    </p:set>
                                  </p:childTnLst>
                                </p:cTn>
                              </p:par>
                              <p:par>
                                <p:cTn id="1948" presetID="1" presetClass="entr" presetSubtype="0" fill="hold" nodeType="withEffect">
                                  <p:stCondLst>
                                    <p:cond delay="0"/>
                                  </p:stCondLst>
                                  <p:childTnLst>
                                    <p:set>
                                      <p:cBhvr>
                                        <p:cTn id="1949" dur="1" fill="hold">
                                          <p:stCondLst>
                                            <p:cond delay="0"/>
                                          </p:stCondLst>
                                        </p:cTn>
                                        <p:tgtEl>
                                          <p:spTgt spid="378"/>
                                        </p:tgtEl>
                                        <p:attrNameLst>
                                          <p:attrName>style.visibility</p:attrName>
                                        </p:attrNameLst>
                                      </p:cBhvr>
                                      <p:to>
                                        <p:strVal val="visible"/>
                                      </p:to>
                                    </p:set>
                                  </p:childTnLst>
                                </p:cTn>
                              </p:par>
                              <p:par>
                                <p:cTn id="1950" presetID="1" presetClass="entr" presetSubtype="0" fill="hold" nodeType="withEffect">
                                  <p:stCondLst>
                                    <p:cond delay="0"/>
                                  </p:stCondLst>
                                  <p:childTnLst>
                                    <p:set>
                                      <p:cBhvr>
                                        <p:cTn id="1951" dur="1" fill="hold">
                                          <p:stCondLst>
                                            <p:cond delay="0"/>
                                          </p:stCondLst>
                                        </p:cTn>
                                        <p:tgtEl>
                                          <p:spTgt spid="360"/>
                                        </p:tgtEl>
                                        <p:attrNameLst>
                                          <p:attrName>style.visibility</p:attrName>
                                        </p:attrNameLst>
                                      </p:cBhvr>
                                      <p:to>
                                        <p:strVal val="visible"/>
                                      </p:to>
                                    </p:set>
                                  </p:childTnLst>
                                </p:cTn>
                              </p:par>
                            </p:childTnLst>
                          </p:cTn>
                        </p:par>
                      </p:childTnLst>
                    </p:cTn>
                  </p:par>
                  <p:par>
                    <p:cTn id="1952" fill="hold">
                      <p:stCondLst>
                        <p:cond delay="indefinite"/>
                      </p:stCondLst>
                      <p:childTnLst>
                        <p:par>
                          <p:cTn id="1953" fill="hold">
                            <p:stCondLst>
                              <p:cond delay="0"/>
                            </p:stCondLst>
                            <p:childTnLst>
                              <p:par>
                                <p:cTn id="1954" presetID="1" presetClass="exit" presetSubtype="0" fill="hold" nodeType="clickEffect">
                                  <p:stCondLst>
                                    <p:cond delay="0"/>
                                  </p:stCondLst>
                                  <p:childTnLst>
                                    <p:set>
                                      <p:cBhvr>
                                        <p:cTn id="1955" dur="1" fill="hold">
                                          <p:stCondLst>
                                            <p:cond delay="0"/>
                                          </p:stCondLst>
                                        </p:cTn>
                                        <p:tgtEl>
                                          <p:spTgt spid="360"/>
                                        </p:tgtEl>
                                        <p:attrNameLst>
                                          <p:attrName>style.visibility</p:attrName>
                                        </p:attrNameLst>
                                      </p:cBhvr>
                                      <p:to>
                                        <p:strVal val="hidden"/>
                                      </p:to>
                                    </p:set>
                                  </p:childTnLst>
                                </p:cTn>
                              </p:par>
                              <p:par>
                                <p:cTn id="1956" presetID="1" presetClass="entr" presetSubtype="0" fill="hold" nodeType="withEffect">
                                  <p:stCondLst>
                                    <p:cond delay="0"/>
                                  </p:stCondLst>
                                  <p:childTnLst>
                                    <p:set>
                                      <p:cBhvr>
                                        <p:cTn id="1957" dur="1" fill="hold">
                                          <p:stCondLst>
                                            <p:cond delay="0"/>
                                          </p:stCondLst>
                                        </p:cTn>
                                        <p:tgtEl>
                                          <p:spTgt spid="361"/>
                                        </p:tgtEl>
                                        <p:attrNameLst>
                                          <p:attrName>style.visibility</p:attrName>
                                        </p:attrNameLst>
                                      </p:cBhvr>
                                      <p:to>
                                        <p:strVal val="visible"/>
                                      </p:to>
                                    </p:set>
                                  </p:childTnLst>
                                </p:cTn>
                              </p:par>
                            </p:childTnLst>
                          </p:cTn>
                        </p:par>
                      </p:childTnLst>
                    </p:cTn>
                  </p:par>
                  <p:par>
                    <p:cTn id="1958" fill="hold">
                      <p:stCondLst>
                        <p:cond delay="indefinite"/>
                      </p:stCondLst>
                      <p:childTnLst>
                        <p:par>
                          <p:cTn id="1959" fill="hold">
                            <p:stCondLst>
                              <p:cond delay="0"/>
                            </p:stCondLst>
                            <p:childTnLst>
                              <p:par>
                                <p:cTn id="1960" presetID="1" presetClass="exit" presetSubtype="0" fill="hold" nodeType="clickEffect">
                                  <p:stCondLst>
                                    <p:cond delay="0"/>
                                  </p:stCondLst>
                                  <p:childTnLst>
                                    <p:set>
                                      <p:cBhvr>
                                        <p:cTn id="1961" dur="1" fill="hold">
                                          <p:stCondLst>
                                            <p:cond delay="0"/>
                                          </p:stCondLst>
                                        </p:cTn>
                                        <p:tgtEl>
                                          <p:spTgt spid="361"/>
                                        </p:tgtEl>
                                        <p:attrNameLst>
                                          <p:attrName>style.visibility</p:attrName>
                                        </p:attrNameLst>
                                      </p:cBhvr>
                                      <p:to>
                                        <p:strVal val="hidden"/>
                                      </p:to>
                                    </p:set>
                                  </p:childTnLst>
                                </p:cTn>
                              </p:par>
                              <p:par>
                                <p:cTn id="1962" presetID="1" presetClass="entr" presetSubtype="0" fill="hold" nodeType="withEffect">
                                  <p:stCondLst>
                                    <p:cond delay="0"/>
                                  </p:stCondLst>
                                  <p:childTnLst>
                                    <p:set>
                                      <p:cBhvr>
                                        <p:cTn id="1963" dur="1" fill="hold">
                                          <p:stCondLst>
                                            <p:cond delay="0"/>
                                          </p:stCondLst>
                                        </p:cTn>
                                        <p:tgtEl>
                                          <p:spTgt spid="362"/>
                                        </p:tgtEl>
                                        <p:attrNameLst>
                                          <p:attrName>style.visibility</p:attrName>
                                        </p:attrNameLst>
                                      </p:cBhvr>
                                      <p:to>
                                        <p:strVal val="visible"/>
                                      </p:to>
                                    </p:set>
                                  </p:childTnLst>
                                </p:cTn>
                              </p:par>
                            </p:childTnLst>
                          </p:cTn>
                        </p:par>
                      </p:childTnLst>
                    </p:cTn>
                  </p:par>
                  <p:par>
                    <p:cTn id="1964" fill="hold">
                      <p:stCondLst>
                        <p:cond delay="indefinite"/>
                      </p:stCondLst>
                      <p:childTnLst>
                        <p:par>
                          <p:cTn id="1965" fill="hold">
                            <p:stCondLst>
                              <p:cond delay="0"/>
                            </p:stCondLst>
                            <p:childTnLst>
                              <p:par>
                                <p:cTn id="1966" presetID="1" presetClass="exit" presetSubtype="0" fill="hold" nodeType="clickEffect">
                                  <p:stCondLst>
                                    <p:cond delay="0"/>
                                  </p:stCondLst>
                                  <p:childTnLst>
                                    <p:set>
                                      <p:cBhvr>
                                        <p:cTn id="1967" dur="1" fill="hold">
                                          <p:stCondLst>
                                            <p:cond delay="0"/>
                                          </p:stCondLst>
                                        </p:cTn>
                                        <p:tgtEl>
                                          <p:spTgt spid="362"/>
                                        </p:tgtEl>
                                        <p:attrNameLst>
                                          <p:attrName>style.visibility</p:attrName>
                                        </p:attrNameLst>
                                      </p:cBhvr>
                                      <p:to>
                                        <p:strVal val="hidden"/>
                                      </p:to>
                                    </p:set>
                                  </p:childTnLst>
                                </p:cTn>
                              </p:par>
                              <p:par>
                                <p:cTn id="1968" presetID="1" presetClass="entr" presetSubtype="0" fill="hold" nodeType="withEffect">
                                  <p:stCondLst>
                                    <p:cond delay="0"/>
                                  </p:stCondLst>
                                  <p:childTnLst>
                                    <p:set>
                                      <p:cBhvr>
                                        <p:cTn id="1969" dur="1" fill="hold">
                                          <p:stCondLst>
                                            <p:cond delay="0"/>
                                          </p:stCondLst>
                                        </p:cTn>
                                        <p:tgtEl>
                                          <p:spTgt spid="363"/>
                                        </p:tgtEl>
                                        <p:attrNameLst>
                                          <p:attrName>style.visibility</p:attrName>
                                        </p:attrNameLst>
                                      </p:cBhvr>
                                      <p:to>
                                        <p:strVal val="visible"/>
                                      </p:to>
                                    </p:set>
                                  </p:childTnLst>
                                </p:cTn>
                              </p:par>
                            </p:childTnLst>
                          </p:cTn>
                        </p:par>
                      </p:childTnLst>
                    </p:cTn>
                  </p:par>
                  <p:par>
                    <p:cTn id="1970" fill="hold">
                      <p:stCondLst>
                        <p:cond delay="indefinite"/>
                      </p:stCondLst>
                      <p:childTnLst>
                        <p:par>
                          <p:cTn id="1971" fill="hold">
                            <p:stCondLst>
                              <p:cond delay="0"/>
                            </p:stCondLst>
                            <p:childTnLst>
                              <p:par>
                                <p:cTn id="1972" presetID="1" presetClass="exit" presetSubtype="0" fill="hold" nodeType="clickEffect">
                                  <p:stCondLst>
                                    <p:cond delay="0"/>
                                  </p:stCondLst>
                                  <p:childTnLst>
                                    <p:set>
                                      <p:cBhvr>
                                        <p:cTn id="1973" dur="1" fill="hold">
                                          <p:stCondLst>
                                            <p:cond delay="0"/>
                                          </p:stCondLst>
                                        </p:cTn>
                                        <p:tgtEl>
                                          <p:spTgt spid="363"/>
                                        </p:tgtEl>
                                        <p:attrNameLst>
                                          <p:attrName>style.visibility</p:attrName>
                                        </p:attrNameLst>
                                      </p:cBhvr>
                                      <p:to>
                                        <p:strVal val="hidden"/>
                                      </p:to>
                                    </p:set>
                                  </p:childTnLst>
                                </p:cTn>
                              </p:par>
                              <p:par>
                                <p:cTn id="1974" presetID="1" presetClass="entr" presetSubtype="0" fill="hold" nodeType="withEffect">
                                  <p:stCondLst>
                                    <p:cond delay="0"/>
                                  </p:stCondLst>
                                  <p:childTnLst>
                                    <p:set>
                                      <p:cBhvr>
                                        <p:cTn id="1975" dur="1" fill="hold">
                                          <p:stCondLst>
                                            <p:cond delay="0"/>
                                          </p:stCondLst>
                                        </p:cTn>
                                        <p:tgtEl>
                                          <p:spTgt spid="364"/>
                                        </p:tgtEl>
                                        <p:attrNameLst>
                                          <p:attrName>style.visibility</p:attrName>
                                        </p:attrNameLst>
                                      </p:cBhvr>
                                      <p:to>
                                        <p:strVal val="visible"/>
                                      </p:to>
                                    </p:set>
                                  </p:childTnLst>
                                </p:cTn>
                              </p:par>
                            </p:childTnLst>
                          </p:cTn>
                        </p:par>
                      </p:childTnLst>
                    </p:cTn>
                  </p:par>
                  <p:par>
                    <p:cTn id="1976" fill="hold">
                      <p:stCondLst>
                        <p:cond delay="indefinite"/>
                      </p:stCondLst>
                      <p:childTnLst>
                        <p:par>
                          <p:cTn id="1977" fill="hold">
                            <p:stCondLst>
                              <p:cond delay="0"/>
                            </p:stCondLst>
                            <p:childTnLst>
                              <p:par>
                                <p:cTn id="1978" presetID="1" presetClass="exit" presetSubtype="0" fill="hold" nodeType="clickEffect">
                                  <p:stCondLst>
                                    <p:cond delay="0"/>
                                  </p:stCondLst>
                                  <p:childTnLst>
                                    <p:set>
                                      <p:cBhvr>
                                        <p:cTn id="1979" dur="1" fill="hold">
                                          <p:stCondLst>
                                            <p:cond delay="0"/>
                                          </p:stCondLst>
                                        </p:cTn>
                                        <p:tgtEl>
                                          <p:spTgt spid="364"/>
                                        </p:tgtEl>
                                        <p:attrNameLst>
                                          <p:attrName>style.visibility</p:attrName>
                                        </p:attrNameLst>
                                      </p:cBhvr>
                                      <p:to>
                                        <p:strVal val="hidden"/>
                                      </p:to>
                                    </p:set>
                                  </p:childTnLst>
                                </p:cTn>
                              </p:par>
                              <p:par>
                                <p:cTn id="1980" presetID="1" presetClass="entr" presetSubtype="0" fill="hold" nodeType="withEffect">
                                  <p:stCondLst>
                                    <p:cond delay="0"/>
                                  </p:stCondLst>
                                  <p:childTnLst>
                                    <p:set>
                                      <p:cBhvr>
                                        <p:cTn id="1981" dur="1" fill="hold">
                                          <p:stCondLst>
                                            <p:cond delay="0"/>
                                          </p:stCondLst>
                                        </p:cTn>
                                        <p:tgtEl>
                                          <p:spTgt spid="365"/>
                                        </p:tgtEl>
                                        <p:attrNameLst>
                                          <p:attrName>style.visibility</p:attrName>
                                        </p:attrNameLst>
                                      </p:cBhvr>
                                      <p:to>
                                        <p:strVal val="visible"/>
                                      </p:to>
                                    </p:set>
                                  </p:childTnLst>
                                </p:cTn>
                              </p:par>
                            </p:childTnLst>
                          </p:cTn>
                        </p:par>
                      </p:childTnLst>
                    </p:cTn>
                  </p:par>
                  <p:par>
                    <p:cTn id="1982" fill="hold">
                      <p:stCondLst>
                        <p:cond delay="indefinite"/>
                      </p:stCondLst>
                      <p:childTnLst>
                        <p:par>
                          <p:cTn id="1983" fill="hold">
                            <p:stCondLst>
                              <p:cond delay="0"/>
                            </p:stCondLst>
                            <p:childTnLst>
                              <p:par>
                                <p:cTn id="1984" presetID="1" presetClass="exit" presetSubtype="0" fill="hold" nodeType="clickEffect">
                                  <p:stCondLst>
                                    <p:cond delay="0"/>
                                  </p:stCondLst>
                                  <p:childTnLst>
                                    <p:set>
                                      <p:cBhvr>
                                        <p:cTn id="1985" dur="1" fill="hold">
                                          <p:stCondLst>
                                            <p:cond delay="0"/>
                                          </p:stCondLst>
                                        </p:cTn>
                                        <p:tgtEl>
                                          <p:spTgt spid="365"/>
                                        </p:tgtEl>
                                        <p:attrNameLst>
                                          <p:attrName>style.visibility</p:attrName>
                                        </p:attrNameLst>
                                      </p:cBhvr>
                                      <p:to>
                                        <p:strVal val="hidden"/>
                                      </p:to>
                                    </p:set>
                                  </p:childTnLst>
                                </p:cTn>
                              </p:par>
                              <p:par>
                                <p:cTn id="1986" presetID="1" presetClass="entr" presetSubtype="0" fill="hold" nodeType="withEffect">
                                  <p:stCondLst>
                                    <p:cond delay="0"/>
                                  </p:stCondLst>
                                  <p:childTnLst>
                                    <p:set>
                                      <p:cBhvr>
                                        <p:cTn id="1987" dur="1" fill="hold">
                                          <p:stCondLst>
                                            <p:cond delay="0"/>
                                          </p:stCondLst>
                                        </p:cTn>
                                        <p:tgtEl>
                                          <p:spTgt spid="366"/>
                                        </p:tgtEl>
                                        <p:attrNameLst>
                                          <p:attrName>style.visibility</p:attrName>
                                        </p:attrNameLst>
                                      </p:cBhvr>
                                      <p:to>
                                        <p:strVal val="visible"/>
                                      </p:to>
                                    </p:set>
                                  </p:childTnLst>
                                </p:cTn>
                              </p:par>
                            </p:childTnLst>
                          </p:cTn>
                        </p:par>
                      </p:childTnLst>
                    </p:cTn>
                  </p:par>
                  <p:par>
                    <p:cTn id="1988" fill="hold">
                      <p:stCondLst>
                        <p:cond delay="indefinite"/>
                      </p:stCondLst>
                      <p:childTnLst>
                        <p:par>
                          <p:cTn id="1989" fill="hold">
                            <p:stCondLst>
                              <p:cond delay="0"/>
                            </p:stCondLst>
                            <p:childTnLst>
                              <p:par>
                                <p:cTn id="1990" presetID="1" presetClass="exit" presetSubtype="0" fill="hold" nodeType="clickEffect">
                                  <p:stCondLst>
                                    <p:cond delay="0"/>
                                  </p:stCondLst>
                                  <p:childTnLst>
                                    <p:set>
                                      <p:cBhvr>
                                        <p:cTn id="1991" dur="1" fill="hold">
                                          <p:stCondLst>
                                            <p:cond delay="0"/>
                                          </p:stCondLst>
                                        </p:cTn>
                                        <p:tgtEl>
                                          <p:spTgt spid="366"/>
                                        </p:tgtEl>
                                        <p:attrNameLst>
                                          <p:attrName>style.visibility</p:attrName>
                                        </p:attrNameLst>
                                      </p:cBhvr>
                                      <p:to>
                                        <p:strVal val="hidden"/>
                                      </p:to>
                                    </p:set>
                                  </p:childTnLst>
                                </p:cTn>
                              </p:par>
                              <p:par>
                                <p:cTn id="1992" presetID="1" presetClass="entr" presetSubtype="0" fill="hold" nodeType="withEffect">
                                  <p:stCondLst>
                                    <p:cond delay="0"/>
                                  </p:stCondLst>
                                  <p:childTnLst>
                                    <p:set>
                                      <p:cBhvr>
                                        <p:cTn id="1993" dur="1" fill="hold">
                                          <p:stCondLst>
                                            <p:cond delay="0"/>
                                          </p:stCondLst>
                                        </p:cTn>
                                        <p:tgtEl>
                                          <p:spTgt spid="367"/>
                                        </p:tgtEl>
                                        <p:attrNameLst>
                                          <p:attrName>style.visibility</p:attrName>
                                        </p:attrNameLst>
                                      </p:cBhvr>
                                      <p:to>
                                        <p:strVal val="visible"/>
                                      </p:to>
                                    </p:set>
                                  </p:childTnLst>
                                </p:cTn>
                              </p:par>
                            </p:childTnLst>
                          </p:cTn>
                        </p:par>
                      </p:childTnLst>
                    </p:cTn>
                  </p:par>
                  <p:par>
                    <p:cTn id="1994" fill="hold">
                      <p:stCondLst>
                        <p:cond delay="indefinite"/>
                      </p:stCondLst>
                      <p:childTnLst>
                        <p:par>
                          <p:cTn id="1995" fill="hold">
                            <p:stCondLst>
                              <p:cond delay="0"/>
                            </p:stCondLst>
                            <p:childTnLst>
                              <p:par>
                                <p:cTn id="1996" presetID="1" presetClass="exit" presetSubtype="0" fill="hold" nodeType="clickEffect">
                                  <p:stCondLst>
                                    <p:cond delay="0"/>
                                  </p:stCondLst>
                                  <p:childTnLst>
                                    <p:set>
                                      <p:cBhvr>
                                        <p:cTn id="1997" dur="1" fill="hold">
                                          <p:stCondLst>
                                            <p:cond delay="0"/>
                                          </p:stCondLst>
                                        </p:cTn>
                                        <p:tgtEl>
                                          <p:spTgt spid="367"/>
                                        </p:tgtEl>
                                        <p:attrNameLst>
                                          <p:attrName>style.visibility</p:attrName>
                                        </p:attrNameLst>
                                      </p:cBhvr>
                                      <p:to>
                                        <p:strVal val="hidden"/>
                                      </p:to>
                                    </p:set>
                                  </p:childTnLst>
                                </p:cTn>
                              </p:par>
                              <p:par>
                                <p:cTn id="1998" presetID="1" presetClass="entr" presetSubtype="0" fill="hold" nodeType="withEffect">
                                  <p:stCondLst>
                                    <p:cond delay="0"/>
                                  </p:stCondLst>
                                  <p:childTnLst>
                                    <p:set>
                                      <p:cBhvr>
                                        <p:cTn id="1999" dur="1" fill="hold">
                                          <p:stCondLst>
                                            <p:cond delay="0"/>
                                          </p:stCondLst>
                                        </p:cTn>
                                        <p:tgtEl>
                                          <p:spTgt spid="368"/>
                                        </p:tgtEl>
                                        <p:attrNameLst>
                                          <p:attrName>style.visibility</p:attrName>
                                        </p:attrNameLst>
                                      </p:cBhvr>
                                      <p:to>
                                        <p:strVal val="visible"/>
                                      </p:to>
                                    </p:set>
                                  </p:childTnLst>
                                </p:cTn>
                              </p:par>
                            </p:childTnLst>
                          </p:cTn>
                        </p:par>
                      </p:childTnLst>
                    </p:cTn>
                  </p:par>
                  <p:par>
                    <p:cTn id="2000" fill="hold">
                      <p:stCondLst>
                        <p:cond delay="indefinite"/>
                      </p:stCondLst>
                      <p:childTnLst>
                        <p:par>
                          <p:cTn id="2001" fill="hold">
                            <p:stCondLst>
                              <p:cond delay="0"/>
                            </p:stCondLst>
                            <p:childTnLst>
                              <p:par>
                                <p:cTn id="2002" presetID="1" presetClass="exit" presetSubtype="0" fill="hold" nodeType="clickEffect">
                                  <p:stCondLst>
                                    <p:cond delay="0"/>
                                  </p:stCondLst>
                                  <p:childTnLst>
                                    <p:set>
                                      <p:cBhvr>
                                        <p:cTn id="2003" dur="1" fill="hold">
                                          <p:stCondLst>
                                            <p:cond delay="0"/>
                                          </p:stCondLst>
                                        </p:cTn>
                                        <p:tgtEl>
                                          <p:spTgt spid="368"/>
                                        </p:tgtEl>
                                        <p:attrNameLst>
                                          <p:attrName>style.visibility</p:attrName>
                                        </p:attrNameLst>
                                      </p:cBhvr>
                                      <p:to>
                                        <p:strVal val="hidden"/>
                                      </p:to>
                                    </p:set>
                                  </p:childTnLst>
                                </p:cTn>
                              </p:par>
                              <p:par>
                                <p:cTn id="2004" presetID="1" presetClass="entr" presetSubtype="0" fill="hold" nodeType="withEffect">
                                  <p:stCondLst>
                                    <p:cond delay="0"/>
                                  </p:stCondLst>
                                  <p:childTnLst>
                                    <p:set>
                                      <p:cBhvr>
                                        <p:cTn id="2005" dur="1" fill="hold">
                                          <p:stCondLst>
                                            <p:cond delay="0"/>
                                          </p:stCondLst>
                                        </p:cTn>
                                        <p:tgtEl>
                                          <p:spTgt spid="369"/>
                                        </p:tgtEl>
                                        <p:attrNameLst>
                                          <p:attrName>style.visibility</p:attrName>
                                        </p:attrNameLst>
                                      </p:cBhvr>
                                      <p:to>
                                        <p:strVal val="visible"/>
                                      </p:to>
                                    </p:set>
                                  </p:childTnLst>
                                </p:cTn>
                              </p:par>
                            </p:childTnLst>
                          </p:cTn>
                        </p:par>
                      </p:childTnLst>
                    </p:cTn>
                  </p:par>
                  <p:par>
                    <p:cTn id="2006" fill="hold">
                      <p:stCondLst>
                        <p:cond delay="indefinite"/>
                      </p:stCondLst>
                      <p:childTnLst>
                        <p:par>
                          <p:cTn id="2007" fill="hold">
                            <p:stCondLst>
                              <p:cond delay="0"/>
                            </p:stCondLst>
                            <p:childTnLst>
                              <p:par>
                                <p:cTn id="2008" presetID="1" presetClass="exit" presetSubtype="0" fill="hold" nodeType="clickEffect">
                                  <p:stCondLst>
                                    <p:cond delay="0"/>
                                  </p:stCondLst>
                                  <p:childTnLst>
                                    <p:set>
                                      <p:cBhvr>
                                        <p:cTn id="2009" dur="1" fill="hold">
                                          <p:stCondLst>
                                            <p:cond delay="0"/>
                                          </p:stCondLst>
                                        </p:cTn>
                                        <p:tgtEl>
                                          <p:spTgt spid="378"/>
                                        </p:tgtEl>
                                        <p:attrNameLst>
                                          <p:attrName>style.visibility</p:attrName>
                                        </p:attrNameLst>
                                      </p:cBhvr>
                                      <p:to>
                                        <p:strVal val="hidden"/>
                                      </p:to>
                                    </p:set>
                                  </p:childTnLst>
                                </p:cTn>
                              </p:par>
                              <p:par>
                                <p:cTn id="2010" presetID="1" presetClass="exit" presetSubtype="0" fill="hold" nodeType="withEffect">
                                  <p:stCondLst>
                                    <p:cond delay="0"/>
                                  </p:stCondLst>
                                  <p:childTnLst>
                                    <p:set>
                                      <p:cBhvr>
                                        <p:cTn id="2011" dur="1" fill="hold">
                                          <p:stCondLst>
                                            <p:cond delay="0"/>
                                          </p:stCondLst>
                                        </p:cTn>
                                        <p:tgtEl>
                                          <p:spTgt spid="369"/>
                                        </p:tgtEl>
                                        <p:attrNameLst>
                                          <p:attrName>style.visibility</p:attrName>
                                        </p:attrNameLst>
                                      </p:cBhvr>
                                      <p:to>
                                        <p:strVal val="hidden"/>
                                      </p:to>
                                    </p:set>
                                  </p:childTnLst>
                                </p:cTn>
                              </p:par>
                              <p:par>
                                <p:cTn id="2012" presetID="1" presetClass="entr" presetSubtype="0" fill="hold" nodeType="withEffect">
                                  <p:stCondLst>
                                    <p:cond delay="0"/>
                                  </p:stCondLst>
                                  <p:childTnLst>
                                    <p:set>
                                      <p:cBhvr>
                                        <p:cTn id="2013" dur="1" fill="hold">
                                          <p:stCondLst>
                                            <p:cond delay="0"/>
                                          </p:stCondLst>
                                        </p:cTn>
                                        <p:tgtEl>
                                          <p:spTgt spid="379"/>
                                        </p:tgtEl>
                                        <p:attrNameLst>
                                          <p:attrName>style.visibility</p:attrName>
                                        </p:attrNameLst>
                                      </p:cBhvr>
                                      <p:to>
                                        <p:strVal val="visible"/>
                                      </p:to>
                                    </p:set>
                                  </p:childTnLst>
                                </p:cTn>
                              </p:par>
                              <p:par>
                                <p:cTn id="2014" presetID="1" presetClass="entr" presetSubtype="0" fill="hold" nodeType="withEffect">
                                  <p:stCondLst>
                                    <p:cond delay="0"/>
                                  </p:stCondLst>
                                  <p:childTnLst>
                                    <p:set>
                                      <p:cBhvr>
                                        <p:cTn id="2015" dur="1" fill="hold">
                                          <p:stCondLst>
                                            <p:cond delay="0"/>
                                          </p:stCondLst>
                                        </p:cTn>
                                        <p:tgtEl>
                                          <p:spTgt spid="360"/>
                                        </p:tgtEl>
                                        <p:attrNameLst>
                                          <p:attrName>style.visibility</p:attrName>
                                        </p:attrNameLst>
                                      </p:cBhvr>
                                      <p:to>
                                        <p:strVal val="visible"/>
                                      </p:to>
                                    </p:set>
                                  </p:childTnLst>
                                </p:cTn>
                              </p:par>
                            </p:childTnLst>
                          </p:cTn>
                        </p:par>
                      </p:childTnLst>
                    </p:cTn>
                  </p:par>
                  <p:par>
                    <p:cTn id="2016" fill="hold">
                      <p:stCondLst>
                        <p:cond delay="indefinite"/>
                      </p:stCondLst>
                      <p:childTnLst>
                        <p:par>
                          <p:cTn id="2017" fill="hold">
                            <p:stCondLst>
                              <p:cond delay="0"/>
                            </p:stCondLst>
                            <p:childTnLst>
                              <p:par>
                                <p:cTn id="2018" presetID="1" presetClass="exit" presetSubtype="0" fill="hold" nodeType="clickEffect">
                                  <p:stCondLst>
                                    <p:cond delay="0"/>
                                  </p:stCondLst>
                                  <p:childTnLst>
                                    <p:set>
                                      <p:cBhvr>
                                        <p:cTn id="2019" dur="1" fill="hold">
                                          <p:stCondLst>
                                            <p:cond delay="0"/>
                                          </p:stCondLst>
                                        </p:cTn>
                                        <p:tgtEl>
                                          <p:spTgt spid="360"/>
                                        </p:tgtEl>
                                        <p:attrNameLst>
                                          <p:attrName>style.visibility</p:attrName>
                                        </p:attrNameLst>
                                      </p:cBhvr>
                                      <p:to>
                                        <p:strVal val="hidden"/>
                                      </p:to>
                                    </p:set>
                                  </p:childTnLst>
                                </p:cTn>
                              </p:par>
                              <p:par>
                                <p:cTn id="2020" presetID="1" presetClass="entr" presetSubtype="0" fill="hold" nodeType="withEffect">
                                  <p:stCondLst>
                                    <p:cond delay="0"/>
                                  </p:stCondLst>
                                  <p:childTnLst>
                                    <p:set>
                                      <p:cBhvr>
                                        <p:cTn id="2021" dur="1" fill="hold">
                                          <p:stCondLst>
                                            <p:cond delay="0"/>
                                          </p:stCondLst>
                                        </p:cTn>
                                        <p:tgtEl>
                                          <p:spTgt spid="361"/>
                                        </p:tgtEl>
                                        <p:attrNameLst>
                                          <p:attrName>style.visibility</p:attrName>
                                        </p:attrNameLst>
                                      </p:cBhvr>
                                      <p:to>
                                        <p:strVal val="visible"/>
                                      </p:to>
                                    </p:set>
                                  </p:childTnLst>
                                </p:cTn>
                              </p:par>
                            </p:childTnLst>
                          </p:cTn>
                        </p:par>
                      </p:childTnLst>
                    </p:cTn>
                  </p:par>
                  <p:par>
                    <p:cTn id="2022" fill="hold">
                      <p:stCondLst>
                        <p:cond delay="indefinite"/>
                      </p:stCondLst>
                      <p:childTnLst>
                        <p:par>
                          <p:cTn id="2023" fill="hold">
                            <p:stCondLst>
                              <p:cond delay="0"/>
                            </p:stCondLst>
                            <p:childTnLst>
                              <p:par>
                                <p:cTn id="2024" presetID="1" presetClass="exit" presetSubtype="0" fill="hold" nodeType="clickEffect">
                                  <p:stCondLst>
                                    <p:cond delay="0"/>
                                  </p:stCondLst>
                                  <p:childTnLst>
                                    <p:set>
                                      <p:cBhvr>
                                        <p:cTn id="2025" dur="1" fill="hold">
                                          <p:stCondLst>
                                            <p:cond delay="0"/>
                                          </p:stCondLst>
                                        </p:cTn>
                                        <p:tgtEl>
                                          <p:spTgt spid="361"/>
                                        </p:tgtEl>
                                        <p:attrNameLst>
                                          <p:attrName>style.visibility</p:attrName>
                                        </p:attrNameLst>
                                      </p:cBhvr>
                                      <p:to>
                                        <p:strVal val="hidden"/>
                                      </p:to>
                                    </p:set>
                                  </p:childTnLst>
                                </p:cTn>
                              </p:par>
                              <p:par>
                                <p:cTn id="2026" presetID="1" presetClass="entr" presetSubtype="0" fill="hold" nodeType="withEffect">
                                  <p:stCondLst>
                                    <p:cond delay="0"/>
                                  </p:stCondLst>
                                  <p:childTnLst>
                                    <p:set>
                                      <p:cBhvr>
                                        <p:cTn id="2027" dur="1" fill="hold">
                                          <p:stCondLst>
                                            <p:cond delay="0"/>
                                          </p:stCondLst>
                                        </p:cTn>
                                        <p:tgtEl>
                                          <p:spTgt spid="362"/>
                                        </p:tgtEl>
                                        <p:attrNameLst>
                                          <p:attrName>style.visibility</p:attrName>
                                        </p:attrNameLst>
                                      </p:cBhvr>
                                      <p:to>
                                        <p:strVal val="visible"/>
                                      </p:to>
                                    </p:set>
                                  </p:childTnLst>
                                </p:cTn>
                              </p:par>
                            </p:childTnLst>
                          </p:cTn>
                        </p:par>
                      </p:childTnLst>
                    </p:cTn>
                  </p:par>
                  <p:par>
                    <p:cTn id="2028" fill="hold">
                      <p:stCondLst>
                        <p:cond delay="indefinite"/>
                      </p:stCondLst>
                      <p:childTnLst>
                        <p:par>
                          <p:cTn id="2029" fill="hold">
                            <p:stCondLst>
                              <p:cond delay="0"/>
                            </p:stCondLst>
                            <p:childTnLst>
                              <p:par>
                                <p:cTn id="2030" presetID="1" presetClass="exit" presetSubtype="0" fill="hold" nodeType="clickEffect">
                                  <p:stCondLst>
                                    <p:cond delay="0"/>
                                  </p:stCondLst>
                                  <p:childTnLst>
                                    <p:set>
                                      <p:cBhvr>
                                        <p:cTn id="2031" dur="1" fill="hold">
                                          <p:stCondLst>
                                            <p:cond delay="0"/>
                                          </p:stCondLst>
                                        </p:cTn>
                                        <p:tgtEl>
                                          <p:spTgt spid="362"/>
                                        </p:tgtEl>
                                        <p:attrNameLst>
                                          <p:attrName>style.visibility</p:attrName>
                                        </p:attrNameLst>
                                      </p:cBhvr>
                                      <p:to>
                                        <p:strVal val="hidden"/>
                                      </p:to>
                                    </p:set>
                                  </p:childTnLst>
                                </p:cTn>
                              </p:par>
                              <p:par>
                                <p:cTn id="2032" presetID="1" presetClass="entr" presetSubtype="0" fill="hold" nodeType="withEffect">
                                  <p:stCondLst>
                                    <p:cond delay="0"/>
                                  </p:stCondLst>
                                  <p:childTnLst>
                                    <p:set>
                                      <p:cBhvr>
                                        <p:cTn id="2033" dur="1" fill="hold">
                                          <p:stCondLst>
                                            <p:cond delay="0"/>
                                          </p:stCondLst>
                                        </p:cTn>
                                        <p:tgtEl>
                                          <p:spTgt spid="363"/>
                                        </p:tgtEl>
                                        <p:attrNameLst>
                                          <p:attrName>style.visibility</p:attrName>
                                        </p:attrNameLst>
                                      </p:cBhvr>
                                      <p:to>
                                        <p:strVal val="visible"/>
                                      </p:to>
                                    </p:set>
                                  </p:childTnLst>
                                </p:cTn>
                              </p:par>
                            </p:childTnLst>
                          </p:cTn>
                        </p:par>
                      </p:childTnLst>
                    </p:cTn>
                  </p:par>
                  <p:par>
                    <p:cTn id="2034" fill="hold">
                      <p:stCondLst>
                        <p:cond delay="indefinite"/>
                      </p:stCondLst>
                      <p:childTnLst>
                        <p:par>
                          <p:cTn id="2035" fill="hold">
                            <p:stCondLst>
                              <p:cond delay="0"/>
                            </p:stCondLst>
                            <p:childTnLst>
                              <p:par>
                                <p:cTn id="2036" presetID="1" presetClass="exit" presetSubtype="0" fill="hold" nodeType="clickEffect">
                                  <p:stCondLst>
                                    <p:cond delay="0"/>
                                  </p:stCondLst>
                                  <p:childTnLst>
                                    <p:set>
                                      <p:cBhvr>
                                        <p:cTn id="2037" dur="1" fill="hold">
                                          <p:stCondLst>
                                            <p:cond delay="0"/>
                                          </p:stCondLst>
                                        </p:cTn>
                                        <p:tgtEl>
                                          <p:spTgt spid="363"/>
                                        </p:tgtEl>
                                        <p:attrNameLst>
                                          <p:attrName>style.visibility</p:attrName>
                                        </p:attrNameLst>
                                      </p:cBhvr>
                                      <p:to>
                                        <p:strVal val="hidden"/>
                                      </p:to>
                                    </p:set>
                                  </p:childTnLst>
                                </p:cTn>
                              </p:par>
                              <p:par>
                                <p:cTn id="2038" presetID="1" presetClass="entr" presetSubtype="0" fill="hold" nodeType="withEffect">
                                  <p:stCondLst>
                                    <p:cond delay="0"/>
                                  </p:stCondLst>
                                  <p:childTnLst>
                                    <p:set>
                                      <p:cBhvr>
                                        <p:cTn id="2039" dur="1" fill="hold">
                                          <p:stCondLst>
                                            <p:cond delay="0"/>
                                          </p:stCondLst>
                                        </p:cTn>
                                        <p:tgtEl>
                                          <p:spTgt spid="364"/>
                                        </p:tgtEl>
                                        <p:attrNameLst>
                                          <p:attrName>style.visibility</p:attrName>
                                        </p:attrNameLst>
                                      </p:cBhvr>
                                      <p:to>
                                        <p:strVal val="visible"/>
                                      </p:to>
                                    </p:set>
                                  </p:childTnLst>
                                </p:cTn>
                              </p:par>
                            </p:childTnLst>
                          </p:cTn>
                        </p:par>
                      </p:childTnLst>
                    </p:cTn>
                  </p:par>
                  <p:par>
                    <p:cTn id="2040" fill="hold">
                      <p:stCondLst>
                        <p:cond delay="indefinite"/>
                      </p:stCondLst>
                      <p:childTnLst>
                        <p:par>
                          <p:cTn id="2041" fill="hold">
                            <p:stCondLst>
                              <p:cond delay="0"/>
                            </p:stCondLst>
                            <p:childTnLst>
                              <p:par>
                                <p:cTn id="2042" presetID="1" presetClass="exit" presetSubtype="0" fill="hold" nodeType="clickEffect">
                                  <p:stCondLst>
                                    <p:cond delay="0"/>
                                  </p:stCondLst>
                                  <p:childTnLst>
                                    <p:set>
                                      <p:cBhvr>
                                        <p:cTn id="2043" dur="1" fill="hold">
                                          <p:stCondLst>
                                            <p:cond delay="0"/>
                                          </p:stCondLst>
                                        </p:cTn>
                                        <p:tgtEl>
                                          <p:spTgt spid="364"/>
                                        </p:tgtEl>
                                        <p:attrNameLst>
                                          <p:attrName>style.visibility</p:attrName>
                                        </p:attrNameLst>
                                      </p:cBhvr>
                                      <p:to>
                                        <p:strVal val="hidden"/>
                                      </p:to>
                                    </p:set>
                                  </p:childTnLst>
                                </p:cTn>
                              </p:par>
                              <p:par>
                                <p:cTn id="2044" presetID="1" presetClass="entr" presetSubtype="0" fill="hold" nodeType="withEffect">
                                  <p:stCondLst>
                                    <p:cond delay="0"/>
                                  </p:stCondLst>
                                  <p:childTnLst>
                                    <p:set>
                                      <p:cBhvr>
                                        <p:cTn id="2045" dur="1" fill="hold">
                                          <p:stCondLst>
                                            <p:cond delay="0"/>
                                          </p:stCondLst>
                                        </p:cTn>
                                        <p:tgtEl>
                                          <p:spTgt spid="365"/>
                                        </p:tgtEl>
                                        <p:attrNameLst>
                                          <p:attrName>style.visibility</p:attrName>
                                        </p:attrNameLst>
                                      </p:cBhvr>
                                      <p:to>
                                        <p:strVal val="visible"/>
                                      </p:to>
                                    </p:set>
                                  </p:childTnLst>
                                </p:cTn>
                              </p:par>
                            </p:childTnLst>
                          </p:cTn>
                        </p:par>
                      </p:childTnLst>
                    </p:cTn>
                  </p:par>
                  <p:par>
                    <p:cTn id="2046" fill="hold">
                      <p:stCondLst>
                        <p:cond delay="indefinite"/>
                      </p:stCondLst>
                      <p:childTnLst>
                        <p:par>
                          <p:cTn id="2047" fill="hold">
                            <p:stCondLst>
                              <p:cond delay="0"/>
                            </p:stCondLst>
                            <p:childTnLst>
                              <p:par>
                                <p:cTn id="2048" presetID="1" presetClass="exit" presetSubtype="0" fill="hold" nodeType="clickEffect">
                                  <p:stCondLst>
                                    <p:cond delay="0"/>
                                  </p:stCondLst>
                                  <p:childTnLst>
                                    <p:set>
                                      <p:cBhvr>
                                        <p:cTn id="2049" dur="1" fill="hold">
                                          <p:stCondLst>
                                            <p:cond delay="0"/>
                                          </p:stCondLst>
                                        </p:cTn>
                                        <p:tgtEl>
                                          <p:spTgt spid="365"/>
                                        </p:tgtEl>
                                        <p:attrNameLst>
                                          <p:attrName>style.visibility</p:attrName>
                                        </p:attrNameLst>
                                      </p:cBhvr>
                                      <p:to>
                                        <p:strVal val="hidden"/>
                                      </p:to>
                                    </p:set>
                                  </p:childTnLst>
                                </p:cTn>
                              </p:par>
                              <p:par>
                                <p:cTn id="2050" presetID="1" presetClass="entr" presetSubtype="0" fill="hold" nodeType="withEffect">
                                  <p:stCondLst>
                                    <p:cond delay="0"/>
                                  </p:stCondLst>
                                  <p:childTnLst>
                                    <p:set>
                                      <p:cBhvr>
                                        <p:cTn id="2051" dur="1" fill="hold">
                                          <p:stCondLst>
                                            <p:cond delay="0"/>
                                          </p:stCondLst>
                                        </p:cTn>
                                        <p:tgtEl>
                                          <p:spTgt spid="366"/>
                                        </p:tgtEl>
                                        <p:attrNameLst>
                                          <p:attrName>style.visibility</p:attrName>
                                        </p:attrNameLst>
                                      </p:cBhvr>
                                      <p:to>
                                        <p:strVal val="visible"/>
                                      </p:to>
                                    </p:set>
                                  </p:childTnLst>
                                </p:cTn>
                              </p:par>
                            </p:childTnLst>
                          </p:cTn>
                        </p:par>
                      </p:childTnLst>
                    </p:cTn>
                  </p:par>
                  <p:par>
                    <p:cTn id="2052" fill="hold">
                      <p:stCondLst>
                        <p:cond delay="indefinite"/>
                      </p:stCondLst>
                      <p:childTnLst>
                        <p:par>
                          <p:cTn id="2053" fill="hold">
                            <p:stCondLst>
                              <p:cond delay="0"/>
                            </p:stCondLst>
                            <p:childTnLst>
                              <p:par>
                                <p:cTn id="2054" presetID="1" presetClass="exit" presetSubtype="0" fill="hold" nodeType="clickEffect">
                                  <p:stCondLst>
                                    <p:cond delay="0"/>
                                  </p:stCondLst>
                                  <p:childTnLst>
                                    <p:set>
                                      <p:cBhvr>
                                        <p:cTn id="2055" dur="1" fill="hold">
                                          <p:stCondLst>
                                            <p:cond delay="0"/>
                                          </p:stCondLst>
                                        </p:cTn>
                                        <p:tgtEl>
                                          <p:spTgt spid="366"/>
                                        </p:tgtEl>
                                        <p:attrNameLst>
                                          <p:attrName>style.visibility</p:attrName>
                                        </p:attrNameLst>
                                      </p:cBhvr>
                                      <p:to>
                                        <p:strVal val="hidden"/>
                                      </p:to>
                                    </p:set>
                                  </p:childTnLst>
                                </p:cTn>
                              </p:par>
                              <p:par>
                                <p:cTn id="2056" presetID="1" presetClass="entr" presetSubtype="0" fill="hold" nodeType="withEffect">
                                  <p:stCondLst>
                                    <p:cond delay="0"/>
                                  </p:stCondLst>
                                  <p:childTnLst>
                                    <p:set>
                                      <p:cBhvr>
                                        <p:cTn id="2057" dur="1" fill="hold">
                                          <p:stCondLst>
                                            <p:cond delay="0"/>
                                          </p:stCondLst>
                                        </p:cTn>
                                        <p:tgtEl>
                                          <p:spTgt spid="367"/>
                                        </p:tgtEl>
                                        <p:attrNameLst>
                                          <p:attrName>style.visibility</p:attrName>
                                        </p:attrNameLst>
                                      </p:cBhvr>
                                      <p:to>
                                        <p:strVal val="visible"/>
                                      </p:to>
                                    </p:set>
                                  </p:childTnLst>
                                </p:cTn>
                              </p:par>
                            </p:childTnLst>
                          </p:cTn>
                        </p:par>
                      </p:childTnLst>
                    </p:cTn>
                  </p:par>
                  <p:par>
                    <p:cTn id="2058" fill="hold">
                      <p:stCondLst>
                        <p:cond delay="indefinite"/>
                      </p:stCondLst>
                      <p:childTnLst>
                        <p:par>
                          <p:cTn id="2059" fill="hold">
                            <p:stCondLst>
                              <p:cond delay="0"/>
                            </p:stCondLst>
                            <p:childTnLst>
                              <p:par>
                                <p:cTn id="2060" presetID="1" presetClass="exit" presetSubtype="0" fill="hold" nodeType="clickEffect">
                                  <p:stCondLst>
                                    <p:cond delay="0"/>
                                  </p:stCondLst>
                                  <p:childTnLst>
                                    <p:set>
                                      <p:cBhvr>
                                        <p:cTn id="2061" dur="1" fill="hold">
                                          <p:stCondLst>
                                            <p:cond delay="0"/>
                                          </p:stCondLst>
                                        </p:cTn>
                                        <p:tgtEl>
                                          <p:spTgt spid="367"/>
                                        </p:tgtEl>
                                        <p:attrNameLst>
                                          <p:attrName>style.visibility</p:attrName>
                                        </p:attrNameLst>
                                      </p:cBhvr>
                                      <p:to>
                                        <p:strVal val="hidden"/>
                                      </p:to>
                                    </p:set>
                                  </p:childTnLst>
                                </p:cTn>
                              </p:par>
                              <p:par>
                                <p:cTn id="2062" presetID="1" presetClass="entr" presetSubtype="0" fill="hold" nodeType="withEffect">
                                  <p:stCondLst>
                                    <p:cond delay="0"/>
                                  </p:stCondLst>
                                  <p:childTnLst>
                                    <p:set>
                                      <p:cBhvr>
                                        <p:cTn id="2063" dur="1" fill="hold">
                                          <p:stCondLst>
                                            <p:cond delay="0"/>
                                          </p:stCondLst>
                                        </p:cTn>
                                        <p:tgtEl>
                                          <p:spTgt spid="368"/>
                                        </p:tgtEl>
                                        <p:attrNameLst>
                                          <p:attrName>style.visibility</p:attrName>
                                        </p:attrNameLst>
                                      </p:cBhvr>
                                      <p:to>
                                        <p:strVal val="visible"/>
                                      </p:to>
                                    </p:set>
                                  </p:childTnLst>
                                </p:cTn>
                              </p:par>
                            </p:childTnLst>
                          </p:cTn>
                        </p:par>
                      </p:childTnLst>
                    </p:cTn>
                  </p:par>
                  <p:par>
                    <p:cTn id="2064" fill="hold">
                      <p:stCondLst>
                        <p:cond delay="indefinite"/>
                      </p:stCondLst>
                      <p:childTnLst>
                        <p:par>
                          <p:cTn id="2065" fill="hold">
                            <p:stCondLst>
                              <p:cond delay="0"/>
                            </p:stCondLst>
                            <p:childTnLst>
                              <p:par>
                                <p:cTn id="2066" presetID="1" presetClass="exit" presetSubtype="0" fill="hold" nodeType="clickEffect">
                                  <p:stCondLst>
                                    <p:cond delay="0"/>
                                  </p:stCondLst>
                                  <p:childTnLst>
                                    <p:set>
                                      <p:cBhvr>
                                        <p:cTn id="2067" dur="1" fill="hold">
                                          <p:stCondLst>
                                            <p:cond delay="0"/>
                                          </p:stCondLst>
                                        </p:cTn>
                                        <p:tgtEl>
                                          <p:spTgt spid="368"/>
                                        </p:tgtEl>
                                        <p:attrNameLst>
                                          <p:attrName>style.visibility</p:attrName>
                                        </p:attrNameLst>
                                      </p:cBhvr>
                                      <p:to>
                                        <p:strVal val="hidden"/>
                                      </p:to>
                                    </p:set>
                                  </p:childTnLst>
                                </p:cTn>
                              </p:par>
                              <p:par>
                                <p:cTn id="2068" presetID="1" presetClass="entr" presetSubtype="0" fill="hold" nodeType="withEffect">
                                  <p:stCondLst>
                                    <p:cond delay="0"/>
                                  </p:stCondLst>
                                  <p:childTnLst>
                                    <p:set>
                                      <p:cBhvr>
                                        <p:cTn id="2069" dur="1" fill="hold">
                                          <p:stCondLst>
                                            <p:cond delay="0"/>
                                          </p:stCondLst>
                                        </p:cTn>
                                        <p:tgtEl>
                                          <p:spTgt spid="369"/>
                                        </p:tgtEl>
                                        <p:attrNameLst>
                                          <p:attrName>style.visibility</p:attrName>
                                        </p:attrNameLst>
                                      </p:cBhvr>
                                      <p:to>
                                        <p:strVal val="visible"/>
                                      </p:to>
                                    </p:set>
                                  </p:childTnLst>
                                </p:cTn>
                              </p:par>
                            </p:childTnLst>
                          </p:cTn>
                        </p:par>
                      </p:childTnLst>
                    </p:cTn>
                  </p:par>
                  <p:par>
                    <p:cTn id="2070" fill="hold">
                      <p:stCondLst>
                        <p:cond delay="indefinite"/>
                      </p:stCondLst>
                      <p:childTnLst>
                        <p:par>
                          <p:cTn id="2071" fill="hold">
                            <p:stCondLst>
                              <p:cond delay="0"/>
                            </p:stCondLst>
                            <p:childTnLst>
                              <p:par>
                                <p:cTn id="2072" presetID="1" presetClass="exit" presetSubtype="0" fill="hold" nodeType="clickEffect">
                                  <p:stCondLst>
                                    <p:cond delay="0"/>
                                  </p:stCondLst>
                                  <p:childTnLst>
                                    <p:set>
                                      <p:cBhvr>
                                        <p:cTn id="2073" dur="1" fill="hold">
                                          <p:stCondLst>
                                            <p:cond delay="0"/>
                                          </p:stCondLst>
                                        </p:cTn>
                                        <p:tgtEl>
                                          <p:spTgt spid="379"/>
                                        </p:tgtEl>
                                        <p:attrNameLst>
                                          <p:attrName>style.visibility</p:attrName>
                                        </p:attrNameLst>
                                      </p:cBhvr>
                                      <p:to>
                                        <p:strVal val="hidden"/>
                                      </p:to>
                                    </p:set>
                                  </p:childTnLst>
                                </p:cTn>
                              </p:par>
                              <p:par>
                                <p:cTn id="2074" presetID="1" presetClass="exit" presetSubtype="0" fill="hold" nodeType="withEffect">
                                  <p:stCondLst>
                                    <p:cond delay="0"/>
                                  </p:stCondLst>
                                  <p:childTnLst>
                                    <p:set>
                                      <p:cBhvr>
                                        <p:cTn id="2075" dur="1" fill="hold">
                                          <p:stCondLst>
                                            <p:cond delay="0"/>
                                          </p:stCondLst>
                                        </p:cTn>
                                        <p:tgtEl>
                                          <p:spTgt spid="369"/>
                                        </p:tgtEl>
                                        <p:attrNameLst>
                                          <p:attrName>style.visibility</p:attrName>
                                        </p:attrNameLst>
                                      </p:cBhvr>
                                      <p:to>
                                        <p:strVal val="hidden"/>
                                      </p:to>
                                    </p:set>
                                  </p:childTnLst>
                                </p:cTn>
                              </p:par>
                              <p:par>
                                <p:cTn id="2076" presetID="1" presetClass="entr" presetSubtype="0" fill="hold" nodeType="withEffect">
                                  <p:stCondLst>
                                    <p:cond delay="0"/>
                                  </p:stCondLst>
                                  <p:childTnLst>
                                    <p:set>
                                      <p:cBhvr>
                                        <p:cTn id="2077" dur="1" fill="hold">
                                          <p:stCondLst>
                                            <p:cond delay="0"/>
                                          </p:stCondLst>
                                        </p:cTn>
                                        <p:tgtEl>
                                          <p:spTgt spid="370"/>
                                        </p:tgtEl>
                                        <p:attrNameLst>
                                          <p:attrName>style.visibility</p:attrName>
                                        </p:attrNameLst>
                                      </p:cBhvr>
                                      <p:to>
                                        <p:strVal val="visible"/>
                                      </p:to>
                                    </p:set>
                                  </p:childTnLst>
                                </p:cTn>
                              </p:par>
                              <p:par>
                                <p:cTn id="2078" presetID="1" presetClass="entr" presetSubtype="0" fill="hold" nodeType="withEffect">
                                  <p:stCondLst>
                                    <p:cond delay="0"/>
                                  </p:stCondLst>
                                  <p:childTnLst>
                                    <p:set>
                                      <p:cBhvr>
                                        <p:cTn id="2079" dur="1" fill="hold">
                                          <p:stCondLst>
                                            <p:cond delay="0"/>
                                          </p:stCondLst>
                                        </p:cTn>
                                        <p:tgtEl>
                                          <p:spTgt spid="360"/>
                                        </p:tgtEl>
                                        <p:attrNameLst>
                                          <p:attrName>style.visibility</p:attrName>
                                        </p:attrNameLst>
                                      </p:cBhvr>
                                      <p:to>
                                        <p:strVal val="visible"/>
                                      </p:to>
                                    </p:set>
                                  </p:childTnLst>
                                </p:cTn>
                              </p:par>
                            </p:childTnLst>
                          </p:cTn>
                        </p:par>
                      </p:childTnLst>
                    </p:cTn>
                  </p:par>
                  <p:par>
                    <p:cTn id="2080" fill="hold">
                      <p:stCondLst>
                        <p:cond delay="indefinite"/>
                      </p:stCondLst>
                      <p:childTnLst>
                        <p:par>
                          <p:cTn id="2081" fill="hold">
                            <p:stCondLst>
                              <p:cond delay="0"/>
                            </p:stCondLst>
                            <p:childTnLst>
                              <p:par>
                                <p:cTn id="2082" presetID="1" presetClass="exit" presetSubtype="0" fill="hold" nodeType="clickEffect">
                                  <p:stCondLst>
                                    <p:cond delay="0"/>
                                  </p:stCondLst>
                                  <p:childTnLst>
                                    <p:set>
                                      <p:cBhvr>
                                        <p:cTn id="2083" dur="1" fill="hold">
                                          <p:stCondLst>
                                            <p:cond delay="0"/>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2084" restart="whenNotActive" fill="hold" evtFilter="cancelBubble" nodeType="interactiveSeq">
                <p:stCondLst>
                  <p:cond evt="onClick" delay="0">
                    <p:tgtEl>
                      <p:spTgt spid="382"/>
                    </p:tgtEl>
                  </p:cond>
                </p:stCondLst>
                <p:endSync evt="end" delay="0">
                  <p:rtn val="all"/>
                </p:endSync>
                <p:childTnLst>
                  <p:par>
                    <p:cTn id="2085" fill="hold">
                      <p:stCondLst>
                        <p:cond delay="0"/>
                      </p:stCondLst>
                      <p:childTnLst>
                        <p:par>
                          <p:cTn id="2086" fill="hold">
                            <p:stCondLst>
                              <p:cond delay="0"/>
                            </p:stCondLst>
                            <p:childTnLst>
                              <p:par>
                                <p:cTn id="2087" presetID="1" presetClass="entr" presetSubtype="0" fill="hold" nodeType="clickEffect">
                                  <p:stCondLst>
                                    <p:cond delay="0"/>
                                  </p:stCondLst>
                                  <p:childTnLst>
                                    <p:set>
                                      <p:cBhvr>
                                        <p:cTn id="2088" dur="1" fill="hold">
                                          <p:stCondLst>
                                            <p:cond delay="0"/>
                                          </p:stCondLst>
                                        </p:cTn>
                                        <p:tgtEl>
                                          <p:spTgt spid="386"/>
                                        </p:tgtEl>
                                        <p:attrNameLst>
                                          <p:attrName>style.visibility</p:attrName>
                                        </p:attrNameLst>
                                      </p:cBhvr>
                                      <p:to>
                                        <p:strVal val="visible"/>
                                      </p:to>
                                    </p:set>
                                  </p:childTnLst>
                                </p:cTn>
                              </p:par>
                              <p:par>
                                <p:cTn id="2089" presetID="1" presetClass="entr" presetSubtype="0" fill="hold" nodeType="withEffect">
                                  <p:stCondLst>
                                    <p:cond delay="0"/>
                                  </p:stCondLst>
                                  <p:childTnLst>
                                    <p:set>
                                      <p:cBhvr>
                                        <p:cTn id="2090" dur="1" fill="hold">
                                          <p:stCondLst>
                                            <p:cond delay="0"/>
                                          </p:stCondLst>
                                        </p:cTn>
                                        <p:tgtEl>
                                          <p:spTgt spid="405"/>
                                        </p:tgtEl>
                                        <p:attrNameLst>
                                          <p:attrName>style.visibility</p:attrName>
                                        </p:attrNameLst>
                                      </p:cBhvr>
                                      <p:to>
                                        <p:strVal val="visible"/>
                                      </p:to>
                                    </p:set>
                                  </p:childTnLst>
                                </p:cTn>
                              </p:par>
                              <p:par>
                                <p:cTn id="2091" presetID="1" presetClass="entr" presetSubtype="0" fill="hold" nodeType="withEffect">
                                  <p:stCondLst>
                                    <p:cond delay="0"/>
                                  </p:stCondLst>
                                  <p:childTnLst>
                                    <p:set>
                                      <p:cBhvr>
                                        <p:cTn id="2092" dur="1" fill="hold">
                                          <p:stCondLst>
                                            <p:cond delay="0"/>
                                          </p:stCondLst>
                                        </p:cTn>
                                        <p:tgtEl>
                                          <p:spTgt spid="406"/>
                                        </p:tgtEl>
                                        <p:attrNameLst>
                                          <p:attrName>style.visibility</p:attrName>
                                        </p:attrNameLst>
                                      </p:cBhvr>
                                      <p:to>
                                        <p:strVal val="visible"/>
                                      </p:to>
                                    </p:set>
                                  </p:childTnLst>
                                </p:cTn>
                              </p:par>
                            </p:childTnLst>
                          </p:cTn>
                        </p:par>
                      </p:childTnLst>
                    </p:cTn>
                  </p:par>
                  <p:par>
                    <p:cTn id="2093" fill="hold">
                      <p:stCondLst>
                        <p:cond delay="indefinite"/>
                      </p:stCondLst>
                      <p:childTnLst>
                        <p:par>
                          <p:cTn id="2094" fill="hold">
                            <p:stCondLst>
                              <p:cond delay="0"/>
                            </p:stCondLst>
                            <p:childTnLst>
                              <p:par>
                                <p:cTn id="2095" presetID="1" presetClass="exit" presetSubtype="0" fill="hold" nodeType="clickEffect">
                                  <p:stCondLst>
                                    <p:cond delay="0"/>
                                  </p:stCondLst>
                                  <p:childTnLst>
                                    <p:set>
                                      <p:cBhvr>
                                        <p:cTn id="2096" dur="1" fill="hold">
                                          <p:stCondLst>
                                            <p:cond delay="0"/>
                                          </p:stCondLst>
                                        </p:cTn>
                                        <p:tgtEl>
                                          <p:spTgt spid="386"/>
                                        </p:tgtEl>
                                        <p:attrNameLst>
                                          <p:attrName>style.visibility</p:attrName>
                                        </p:attrNameLst>
                                      </p:cBhvr>
                                      <p:to>
                                        <p:strVal val="hidden"/>
                                      </p:to>
                                    </p:set>
                                  </p:childTnLst>
                                </p:cTn>
                              </p:par>
                              <p:par>
                                <p:cTn id="2097" presetID="1" presetClass="entr" presetSubtype="0" fill="hold" nodeType="withEffect">
                                  <p:stCondLst>
                                    <p:cond delay="0"/>
                                  </p:stCondLst>
                                  <p:childTnLst>
                                    <p:set>
                                      <p:cBhvr>
                                        <p:cTn id="2098" dur="1" fill="hold">
                                          <p:stCondLst>
                                            <p:cond delay="0"/>
                                          </p:stCondLst>
                                        </p:cTn>
                                        <p:tgtEl>
                                          <p:spTgt spid="387"/>
                                        </p:tgtEl>
                                        <p:attrNameLst>
                                          <p:attrName>style.visibility</p:attrName>
                                        </p:attrNameLst>
                                      </p:cBhvr>
                                      <p:to>
                                        <p:strVal val="visible"/>
                                      </p:to>
                                    </p:set>
                                  </p:childTnLst>
                                </p:cTn>
                              </p:par>
                            </p:childTnLst>
                          </p:cTn>
                        </p:par>
                      </p:childTnLst>
                    </p:cTn>
                  </p:par>
                  <p:par>
                    <p:cTn id="2099" fill="hold">
                      <p:stCondLst>
                        <p:cond delay="indefinite"/>
                      </p:stCondLst>
                      <p:childTnLst>
                        <p:par>
                          <p:cTn id="2100" fill="hold">
                            <p:stCondLst>
                              <p:cond delay="0"/>
                            </p:stCondLst>
                            <p:childTnLst>
                              <p:par>
                                <p:cTn id="2101" presetID="1" presetClass="exit" presetSubtype="0" fill="hold" nodeType="clickEffect">
                                  <p:stCondLst>
                                    <p:cond delay="0"/>
                                  </p:stCondLst>
                                  <p:childTnLst>
                                    <p:set>
                                      <p:cBhvr>
                                        <p:cTn id="2102" dur="1" fill="hold">
                                          <p:stCondLst>
                                            <p:cond delay="0"/>
                                          </p:stCondLst>
                                        </p:cTn>
                                        <p:tgtEl>
                                          <p:spTgt spid="387"/>
                                        </p:tgtEl>
                                        <p:attrNameLst>
                                          <p:attrName>style.visibility</p:attrName>
                                        </p:attrNameLst>
                                      </p:cBhvr>
                                      <p:to>
                                        <p:strVal val="hidden"/>
                                      </p:to>
                                    </p:set>
                                  </p:childTnLst>
                                </p:cTn>
                              </p:par>
                              <p:par>
                                <p:cTn id="2103" presetID="1" presetClass="entr" presetSubtype="0" fill="hold" nodeType="withEffect">
                                  <p:stCondLst>
                                    <p:cond delay="0"/>
                                  </p:stCondLst>
                                  <p:childTnLst>
                                    <p:set>
                                      <p:cBhvr>
                                        <p:cTn id="2104" dur="1" fill="hold">
                                          <p:stCondLst>
                                            <p:cond delay="0"/>
                                          </p:stCondLst>
                                        </p:cTn>
                                        <p:tgtEl>
                                          <p:spTgt spid="388"/>
                                        </p:tgtEl>
                                        <p:attrNameLst>
                                          <p:attrName>style.visibility</p:attrName>
                                        </p:attrNameLst>
                                      </p:cBhvr>
                                      <p:to>
                                        <p:strVal val="visible"/>
                                      </p:to>
                                    </p:set>
                                  </p:childTnLst>
                                </p:cTn>
                              </p:par>
                            </p:childTnLst>
                          </p:cTn>
                        </p:par>
                      </p:childTnLst>
                    </p:cTn>
                  </p:par>
                  <p:par>
                    <p:cTn id="2105" fill="hold">
                      <p:stCondLst>
                        <p:cond delay="indefinite"/>
                      </p:stCondLst>
                      <p:childTnLst>
                        <p:par>
                          <p:cTn id="2106" fill="hold">
                            <p:stCondLst>
                              <p:cond delay="0"/>
                            </p:stCondLst>
                            <p:childTnLst>
                              <p:par>
                                <p:cTn id="2107" presetID="1" presetClass="exit" presetSubtype="0" fill="hold" nodeType="clickEffect">
                                  <p:stCondLst>
                                    <p:cond delay="0"/>
                                  </p:stCondLst>
                                  <p:childTnLst>
                                    <p:set>
                                      <p:cBhvr>
                                        <p:cTn id="2108" dur="1" fill="hold">
                                          <p:stCondLst>
                                            <p:cond delay="0"/>
                                          </p:stCondLst>
                                        </p:cTn>
                                        <p:tgtEl>
                                          <p:spTgt spid="388"/>
                                        </p:tgtEl>
                                        <p:attrNameLst>
                                          <p:attrName>style.visibility</p:attrName>
                                        </p:attrNameLst>
                                      </p:cBhvr>
                                      <p:to>
                                        <p:strVal val="hidden"/>
                                      </p:to>
                                    </p:set>
                                  </p:childTnLst>
                                </p:cTn>
                              </p:par>
                              <p:par>
                                <p:cTn id="2109" presetID="1" presetClass="entr" presetSubtype="0" fill="hold" nodeType="withEffect">
                                  <p:stCondLst>
                                    <p:cond delay="0"/>
                                  </p:stCondLst>
                                  <p:childTnLst>
                                    <p:set>
                                      <p:cBhvr>
                                        <p:cTn id="2110" dur="1" fill="hold">
                                          <p:stCondLst>
                                            <p:cond delay="0"/>
                                          </p:stCondLst>
                                        </p:cTn>
                                        <p:tgtEl>
                                          <p:spTgt spid="389"/>
                                        </p:tgtEl>
                                        <p:attrNameLst>
                                          <p:attrName>style.visibility</p:attrName>
                                        </p:attrNameLst>
                                      </p:cBhvr>
                                      <p:to>
                                        <p:strVal val="visible"/>
                                      </p:to>
                                    </p:set>
                                  </p:childTnLst>
                                </p:cTn>
                              </p:par>
                            </p:childTnLst>
                          </p:cTn>
                        </p:par>
                      </p:childTnLst>
                    </p:cTn>
                  </p:par>
                  <p:par>
                    <p:cTn id="2111" fill="hold">
                      <p:stCondLst>
                        <p:cond delay="indefinite"/>
                      </p:stCondLst>
                      <p:childTnLst>
                        <p:par>
                          <p:cTn id="2112" fill="hold">
                            <p:stCondLst>
                              <p:cond delay="0"/>
                            </p:stCondLst>
                            <p:childTnLst>
                              <p:par>
                                <p:cTn id="2113" presetID="1" presetClass="exit" presetSubtype="0" fill="hold" nodeType="clickEffect">
                                  <p:stCondLst>
                                    <p:cond delay="0"/>
                                  </p:stCondLst>
                                  <p:childTnLst>
                                    <p:set>
                                      <p:cBhvr>
                                        <p:cTn id="2114" dur="1" fill="hold">
                                          <p:stCondLst>
                                            <p:cond delay="0"/>
                                          </p:stCondLst>
                                        </p:cTn>
                                        <p:tgtEl>
                                          <p:spTgt spid="389"/>
                                        </p:tgtEl>
                                        <p:attrNameLst>
                                          <p:attrName>style.visibility</p:attrName>
                                        </p:attrNameLst>
                                      </p:cBhvr>
                                      <p:to>
                                        <p:strVal val="hidden"/>
                                      </p:to>
                                    </p:set>
                                  </p:childTnLst>
                                </p:cTn>
                              </p:par>
                              <p:par>
                                <p:cTn id="2115" presetID="1" presetClass="entr" presetSubtype="0" fill="hold" nodeType="withEffect">
                                  <p:stCondLst>
                                    <p:cond delay="0"/>
                                  </p:stCondLst>
                                  <p:childTnLst>
                                    <p:set>
                                      <p:cBhvr>
                                        <p:cTn id="2116" dur="1" fill="hold">
                                          <p:stCondLst>
                                            <p:cond delay="0"/>
                                          </p:stCondLst>
                                        </p:cTn>
                                        <p:tgtEl>
                                          <p:spTgt spid="390"/>
                                        </p:tgtEl>
                                        <p:attrNameLst>
                                          <p:attrName>style.visibility</p:attrName>
                                        </p:attrNameLst>
                                      </p:cBhvr>
                                      <p:to>
                                        <p:strVal val="visible"/>
                                      </p:to>
                                    </p:set>
                                  </p:childTnLst>
                                </p:cTn>
                              </p:par>
                            </p:childTnLst>
                          </p:cTn>
                        </p:par>
                      </p:childTnLst>
                    </p:cTn>
                  </p:par>
                  <p:par>
                    <p:cTn id="2117" fill="hold">
                      <p:stCondLst>
                        <p:cond delay="indefinite"/>
                      </p:stCondLst>
                      <p:childTnLst>
                        <p:par>
                          <p:cTn id="2118" fill="hold">
                            <p:stCondLst>
                              <p:cond delay="0"/>
                            </p:stCondLst>
                            <p:childTnLst>
                              <p:par>
                                <p:cTn id="2119" presetID="1" presetClass="exit" presetSubtype="0" fill="hold" nodeType="clickEffect">
                                  <p:stCondLst>
                                    <p:cond delay="0"/>
                                  </p:stCondLst>
                                  <p:childTnLst>
                                    <p:set>
                                      <p:cBhvr>
                                        <p:cTn id="2120" dur="1" fill="hold">
                                          <p:stCondLst>
                                            <p:cond delay="0"/>
                                          </p:stCondLst>
                                        </p:cTn>
                                        <p:tgtEl>
                                          <p:spTgt spid="390"/>
                                        </p:tgtEl>
                                        <p:attrNameLst>
                                          <p:attrName>style.visibility</p:attrName>
                                        </p:attrNameLst>
                                      </p:cBhvr>
                                      <p:to>
                                        <p:strVal val="hidden"/>
                                      </p:to>
                                    </p:set>
                                  </p:childTnLst>
                                </p:cTn>
                              </p:par>
                              <p:par>
                                <p:cTn id="2121" presetID="1" presetClass="entr" presetSubtype="0" fill="hold" nodeType="withEffect">
                                  <p:stCondLst>
                                    <p:cond delay="0"/>
                                  </p:stCondLst>
                                  <p:childTnLst>
                                    <p:set>
                                      <p:cBhvr>
                                        <p:cTn id="2122" dur="1" fill="hold">
                                          <p:stCondLst>
                                            <p:cond delay="0"/>
                                          </p:stCondLst>
                                        </p:cTn>
                                        <p:tgtEl>
                                          <p:spTgt spid="391"/>
                                        </p:tgtEl>
                                        <p:attrNameLst>
                                          <p:attrName>style.visibility</p:attrName>
                                        </p:attrNameLst>
                                      </p:cBhvr>
                                      <p:to>
                                        <p:strVal val="visible"/>
                                      </p:to>
                                    </p:set>
                                  </p:childTnLst>
                                </p:cTn>
                              </p:par>
                            </p:childTnLst>
                          </p:cTn>
                        </p:par>
                      </p:childTnLst>
                    </p:cTn>
                  </p:par>
                  <p:par>
                    <p:cTn id="2123" fill="hold">
                      <p:stCondLst>
                        <p:cond delay="indefinite"/>
                      </p:stCondLst>
                      <p:childTnLst>
                        <p:par>
                          <p:cTn id="2124" fill="hold">
                            <p:stCondLst>
                              <p:cond delay="0"/>
                            </p:stCondLst>
                            <p:childTnLst>
                              <p:par>
                                <p:cTn id="2125" presetID="1" presetClass="exit" presetSubtype="0" fill="hold" nodeType="clickEffect">
                                  <p:stCondLst>
                                    <p:cond delay="0"/>
                                  </p:stCondLst>
                                  <p:childTnLst>
                                    <p:set>
                                      <p:cBhvr>
                                        <p:cTn id="2126" dur="1" fill="hold">
                                          <p:stCondLst>
                                            <p:cond delay="0"/>
                                          </p:stCondLst>
                                        </p:cTn>
                                        <p:tgtEl>
                                          <p:spTgt spid="391"/>
                                        </p:tgtEl>
                                        <p:attrNameLst>
                                          <p:attrName>style.visibility</p:attrName>
                                        </p:attrNameLst>
                                      </p:cBhvr>
                                      <p:to>
                                        <p:strVal val="hidden"/>
                                      </p:to>
                                    </p:set>
                                  </p:childTnLst>
                                </p:cTn>
                              </p:par>
                              <p:par>
                                <p:cTn id="2127" presetID="1" presetClass="entr" presetSubtype="0" fill="hold" nodeType="withEffect">
                                  <p:stCondLst>
                                    <p:cond delay="0"/>
                                  </p:stCondLst>
                                  <p:childTnLst>
                                    <p:set>
                                      <p:cBhvr>
                                        <p:cTn id="2128" dur="1" fill="hold">
                                          <p:stCondLst>
                                            <p:cond delay="0"/>
                                          </p:stCondLst>
                                        </p:cTn>
                                        <p:tgtEl>
                                          <p:spTgt spid="392"/>
                                        </p:tgtEl>
                                        <p:attrNameLst>
                                          <p:attrName>style.visibility</p:attrName>
                                        </p:attrNameLst>
                                      </p:cBhvr>
                                      <p:to>
                                        <p:strVal val="visible"/>
                                      </p:to>
                                    </p:set>
                                  </p:childTnLst>
                                </p:cTn>
                              </p:par>
                            </p:childTnLst>
                          </p:cTn>
                        </p:par>
                      </p:childTnLst>
                    </p:cTn>
                  </p:par>
                  <p:par>
                    <p:cTn id="2129" fill="hold">
                      <p:stCondLst>
                        <p:cond delay="indefinite"/>
                      </p:stCondLst>
                      <p:childTnLst>
                        <p:par>
                          <p:cTn id="2130" fill="hold">
                            <p:stCondLst>
                              <p:cond delay="0"/>
                            </p:stCondLst>
                            <p:childTnLst>
                              <p:par>
                                <p:cTn id="2131" presetID="1" presetClass="exit" presetSubtype="0" fill="hold" nodeType="clickEffect">
                                  <p:stCondLst>
                                    <p:cond delay="0"/>
                                  </p:stCondLst>
                                  <p:childTnLst>
                                    <p:set>
                                      <p:cBhvr>
                                        <p:cTn id="2132" dur="1" fill="hold">
                                          <p:stCondLst>
                                            <p:cond delay="0"/>
                                          </p:stCondLst>
                                        </p:cTn>
                                        <p:tgtEl>
                                          <p:spTgt spid="392"/>
                                        </p:tgtEl>
                                        <p:attrNameLst>
                                          <p:attrName>style.visibility</p:attrName>
                                        </p:attrNameLst>
                                      </p:cBhvr>
                                      <p:to>
                                        <p:strVal val="hidden"/>
                                      </p:to>
                                    </p:set>
                                  </p:childTnLst>
                                </p:cTn>
                              </p:par>
                              <p:par>
                                <p:cTn id="2133" presetID="1" presetClass="entr" presetSubtype="0" fill="hold" nodeType="withEffect">
                                  <p:stCondLst>
                                    <p:cond delay="0"/>
                                  </p:stCondLst>
                                  <p:childTnLst>
                                    <p:set>
                                      <p:cBhvr>
                                        <p:cTn id="2134" dur="1" fill="hold">
                                          <p:stCondLst>
                                            <p:cond delay="0"/>
                                          </p:stCondLst>
                                        </p:cTn>
                                        <p:tgtEl>
                                          <p:spTgt spid="393"/>
                                        </p:tgtEl>
                                        <p:attrNameLst>
                                          <p:attrName>style.visibility</p:attrName>
                                        </p:attrNameLst>
                                      </p:cBhvr>
                                      <p:to>
                                        <p:strVal val="visible"/>
                                      </p:to>
                                    </p:set>
                                  </p:childTnLst>
                                </p:cTn>
                              </p:par>
                            </p:childTnLst>
                          </p:cTn>
                        </p:par>
                      </p:childTnLst>
                    </p:cTn>
                  </p:par>
                  <p:par>
                    <p:cTn id="2135" fill="hold">
                      <p:stCondLst>
                        <p:cond delay="indefinite"/>
                      </p:stCondLst>
                      <p:childTnLst>
                        <p:par>
                          <p:cTn id="2136" fill="hold">
                            <p:stCondLst>
                              <p:cond delay="0"/>
                            </p:stCondLst>
                            <p:childTnLst>
                              <p:par>
                                <p:cTn id="2137" presetID="1" presetClass="exit" presetSubtype="0" fill="hold" nodeType="clickEffect">
                                  <p:stCondLst>
                                    <p:cond delay="0"/>
                                  </p:stCondLst>
                                  <p:childTnLst>
                                    <p:set>
                                      <p:cBhvr>
                                        <p:cTn id="2138" dur="1" fill="hold">
                                          <p:stCondLst>
                                            <p:cond delay="0"/>
                                          </p:stCondLst>
                                        </p:cTn>
                                        <p:tgtEl>
                                          <p:spTgt spid="393"/>
                                        </p:tgtEl>
                                        <p:attrNameLst>
                                          <p:attrName>style.visibility</p:attrName>
                                        </p:attrNameLst>
                                      </p:cBhvr>
                                      <p:to>
                                        <p:strVal val="hidden"/>
                                      </p:to>
                                    </p:set>
                                  </p:childTnLst>
                                </p:cTn>
                              </p:par>
                              <p:par>
                                <p:cTn id="2139" presetID="1" presetClass="entr" presetSubtype="0" fill="hold" nodeType="withEffect">
                                  <p:stCondLst>
                                    <p:cond delay="0"/>
                                  </p:stCondLst>
                                  <p:childTnLst>
                                    <p:set>
                                      <p:cBhvr>
                                        <p:cTn id="2140" dur="1" fill="hold">
                                          <p:stCondLst>
                                            <p:cond delay="0"/>
                                          </p:stCondLst>
                                        </p:cTn>
                                        <p:tgtEl>
                                          <p:spTgt spid="394"/>
                                        </p:tgtEl>
                                        <p:attrNameLst>
                                          <p:attrName>style.visibility</p:attrName>
                                        </p:attrNameLst>
                                      </p:cBhvr>
                                      <p:to>
                                        <p:strVal val="visible"/>
                                      </p:to>
                                    </p:set>
                                  </p:childTnLst>
                                </p:cTn>
                              </p:par>
                            </p:childTnLst>
                          </p:cTn>
                        </p:par>
                      </p:childTnLst>
                    </p:cTn>
                  </p:par>
                  <p:par>
                    <p:cTn id="2141" fill="hold">
                      <p:stCondLst>
                        <p:cond delay="indefinite"/>
                      </p:stCondLst>
                      <p:childTnLst>
                        <p:par>
                          <p:cTn id="2142" fill="hold">
                            <p:stCondLst>
                              <p:cond delay="0"/>
                            </p:stCondLst>
                            <p:childTnLst>
                              <p:par>
                                <p:cTn id="2143" presetID="1" presetClass="exit" presetSubtype="0" fill="hold" nodeType="clickEffect">
                                  <p:stCondLst>
                                    <p:cond delay="0"/>
                                  </p:stCondLst>
                                  <p:childTnLst>
                                    <p:set>
                                      <p:cBhvr>
                                        <p:cTn id="2144" dur="1" fill="hold">
                                          <p:stCondLst>
                                            <p:cond delay="0"/>
                                          </p:stCondLst>
                                        </p:cTn>
                                        <p:tgtEl>
                                          <p:spTgt spid="394"/>
                                        </p:tgtEl>
                                        <p:attrNameLst>
                                          <p:attrName>style.visibility</p:attrName>
                                        </p:attrNameLst>
                                      </p:cBhvr>
                                      <p:to>
                                        <p:strVal val="hidden"/>
                                      </p:to>
                                    </p:set>
                                  </p:childTnLst>
                                </p:cTn>
                              </p:par>
                              <p:par>
                                <p:cTn id="2145" presetID="1" presetClass="entr" presetSubtype="0" fill="hold" nodeType="withEffect">
                                  <p:stCondLst>
                                    <p:cond delay="0"/>
                                  </p:stCondLst>
                                  <p:childTnLst>
                                    <p:set>
                                      <p:cBhvr>
                                        <p:cTn id="2146" dur="1" fill="hold">
                                          <p:stCondLst>
                                            <p:cond delay="0"/>
                                          </p:stCondLst>
                                        </p:cTn>
                                        <p:tgtEl>
                                          <p:spTgt spid="396"/>
                                        </p:tgtEl>
                                        <p:attrNameLst>
                                          <p:attrName>style.visibility</p:attrName>
                                        </p:attrNameLst>
                                      </p:cBhvr>
                                      <p:to>
                                        <p:strVal val="visible"/>
                                      </p:to>
                                    </p:set>
                                  </p:childTnLst>
                                </p:cTn>
                              </p:par>
                              <p:par>
                                <p:cTn id="2147" presetID="1" presetClass="entr" presetSubtype="0" fill="hold" nodeType="withEffect">
                                  <p:stCondLst>
                                    <p:cond delay="0"/>
                                  </p:stCondLst>
                                  <p:childTnLst>
                                    <p:set>
                                      <p:cBhvr>
                                        <p:cTn id="2148" dur="1" fill="hold">
                                          <p:stCondLst>
                                            <p:cond delay="0"/>
                                          </p:stCondLst>
                                        </p:cTn>
                                        <p:tgtEl>
                                          <p:spTgt spid="385"/>
                                        </p:tgtEl>
                                        <p:attrNameLst>
                                          <p:attrName>style.visibility</p:attrName>
                                        </p:attrNameLst>
                                      </p:cBhvr>
                                      <p:to>
                                        <p:strVal val="visible"/>
                                      </p:to>
                                    </p:set>
                                  </p:childTnLst>
                                </p:cTn>
                              </p:par>
                            </p:childTnLst>
                          </p:cTn>
                        </p:par>
                      </p:childTnLst>
                    </p:cTn>
                  </p:par>
                  <p:par>
                    <p:cTn id="2149" fill="hold">
                      <p:stCondLst>
                        <p:cond delay="indefinite"/>
                      </p:stCondLst>
                      <p:childTnLst>
                        <p:par>
                          <p:cTn id="2150" fill="hold">
                            <p:stCondLst>
                              <p:cond delay="0"/>
                            </p:stCondLst>
                            <p:childTnLst>
                              <p:par>
                                <p:cTn id="2151" presetID="1" presetClass="exit" presetSubtype="0" fill="hold" nodeType="clickEffect">
                                  <p:stCondLst>
                                    <p:cond delay="0"/>
                                  </p:stCondLst>
                                  <p:childTnLst>
                                    <p:set>
                                      <p:cBhvr>
                                        <p:cTn id="2152" dur="1" fill="hold">
                                          <p:stCondLst>
                                            <p:cond delay="0"/>
                                          </p:stCondLst>
                                        </p:cTn>
                                        <p:tgtEl>
                                          <p:spTgt spid="385"/>
                                        </p:tgtEl>
                                        <p:attrNameLst>
                                          <p:attrName>style.visibility</p:attrName>
                                        </p:attrNameLst>
                                      </p:cBhvr>
                                      <p:to>
                                        <p:strVal val="hidden"/>
                                      </p:to>
                                    </p:set>
                                  </p:childTnLst>
                                </p:cTn>
                              </p:par>
                              <p:par>
                                <p:cTn id="2153" presetID="1" presetClass="entr" presetSubtype="0" fill="hold" nodeType="withEffect">
                                  <p:stCondLst>
                                    <p:cond delay="0"/>
                                  </p:stCondLst>
                                  <p:childTnLst>
                                    <p:set>
                                      <p:cBhvr>
                                        <p:cTn id="2154" dur="1" fill="hold">
                                          <p:stCondLst>
                                            <p:cond delay="0"/>
                                          </p:stCondLst>
                                        </p:cTn>
                                        <p:tgtEl>
                                          <p:spTgt spid="386"/>
                                        </p:tgtEl>
                                        <p:attrNameLst>
                                          <p:attrName>style.visibility</p:attrName>
                                        </p:attrNameLst>
                                      </p:cBhvr>
                                      <p:to>
                                        <p:strVal val="visible"/>
                                      </p:to>
                                    </p:set>
                                  </p:childTnLst>
                                </p:cTn>
                              </p:par>
                            </p:childTnLst>
                          </p:cTn>
                        </p:par>
                      </p:childTnLst>
                    </p:cTn>
                  </p:par>
                  <p:par>
                    <p:cTn id="2155" fill="hold">
                      <p:stCondLst>
                        <p:cond delay="indefinite"/>
                      </p:stCondLst>
                      <p:childTnLst>
                        <p:par>
                          <p:cTn id="2156" fill="hold">
                            <p:stCondLst>
                              <p:cond delay="0"/>
                            </p:stCondLst>
                            <p:childTnLst>
                              <p:par>
                                <p:cTn id="2157" presetID="1" presetClass="exit" presetSubtype="0" fill="hold" nodeType="clickEffect">
                                  <p:stCondLst>
                                    <p:cond delay="0"/>
                                  </p:stCondLst>
                                  <p:childTnLst>
                                    <p:set>
                                      <p:cBhvr>
                                        <p:cTn id="2158" dur="1" fill="hold">
                                          <p:stCondLst>
                                            <p:cond delay="0"/>
                                          </p:stCondLst>
                                        </p:cTn>
                                        <p:tgtEl>
                                          <p:spTgt spid="386"/>
                                        </p:tgtEl>
                                        <p:attrNameLst>
                                          <p:attrName>style.visibility</p:attrName>
                                        </p:attrNameLst>
                                      </p:cBhvr>
                                      <p:to>
                                        <p:strVal val="hidden"/>
                                      </p:to>
                                    </p:set>
                                  </p:childTnLst>
                                </p:cTn>
                              </p:par>
                              <p:par>
                                <p:cTn id="2159" presetID="1" presetClass="entr" presetSubtype="0" fill="hold" nodeType="withEffect">
                                  <p:stCondLst>
                                    <p:cond delay="0"/>
                                  </p:stCondLst>
                                  <p:childTnLst>
                                    <p:set>
                                      <p:cBhvr>
                                        <p:cTn id="2160" dur="1" fill="hold">
                                          <p:stCondLst>
                                            <p:cond delay="0"/>
                                          </p:stCondLst>
                                        </p:cTn>
                                        <p:tgtEl>
                                          <p:spTgt spid="387"/>
                                        </p:tgtEl>
                                        <p:attrNameLst>
                                          <p:attrName>style.visibility</p:attrName>
                                        </p:attrNameLst>
                                      </p:cBhvr>
                                      <p:to>
                                        <p:strVal val="visible"/>
                                      </p:to>
                                    </p:set>
                                  </p:childTnLst>
                                </p:cTn>
                              </p:par>
                            </p:childTnLst>
                          </p:cTn>
                        </p:par>
                      </p:childTnLst>
                    </p:cTn>
                  </p:par>
                  <p:par>
                    <p:cTn id="2161" fill="hold">
                      <p:stCondLst>
                        <p:cond delay="indefinite"/>
                      </p:stCondLst>
                      <p:childTnLst>
                        <p:par>
                          <p:cTn id="2162" fill="hold">
                            <p:stCondLst>
                              <p:cond delay="0"/>
                            </p:stCondLst>
                            <p:childTnLst>
                              <p:par>
                                <p:cTn id="2163" presetID="1" presetClass="exit" presetSubtype="0" fill="hold" nodeType="clickEffect">
                                  <p:stCondLst>
                                    <p:cond delay="0"/>
                                  </p:stCondLst>
                                  <p:childTnLst>
                                    <p:set>
                                      <p:cBhvr>
                                        <p:cTn id="2164" dur="1" fill="hold">
                                          <p:stCondLst>
                                            <p:cond delay="0"/>
                                          </p:stCondLst>
                                        </p:cTn>
                                        <p:tgtEl>
                                          <p:spTgt spid="387"/>
                                        </p:tgtEl>
                                        <p:attrNameLst>
                                          <p:attrName>style.visibility</p:attrName>
                                        </p:attrNameLst>
                                      </p:cBhvr>
                                      <p:to>
                                        <p:strVal val="hidden"/>
                                      </p:to>
                                    </p:set>
                                  </p:childTnLst>
                                </p:cTn>
                              </p:par>
                              <p:par>
                                <p:cTn id="2165" presetID="1" presetClass="entr" presetSubtype="0" fill="hold" nodeType="withEffect">
                                  <p:stCondLst>
                                    <p:cond delay="0"/>
                                  </p:stCondLst>
                                  <p:childTnLst>
                                    <p:set>
                                      <p:cBhvr>
                                        <p:cTn id="2166" dur="1" fill="hold">
                                          <p:stCondLst>
                                            <p:cond delay="0"/>
                                          </p:stCondLst>
                                        </p:cTn>
                                        <p:tgtEl>
                                          <p:spTgt spid="388"/>
                                        </p:tgtEl>
                                        <p:attrNameLst>
                                          <p:attrName>style.visibility</p:attrName>
                                        </p:attrNameLst>
                                      </p:cBhvr>
                                      <p:to>
                                        <p:strVal val="visible"/>
                                      </p:to>
                                    </p:set>
                                  </p:childTnLst>
                                </p:cTn>
                              </p:par>
                            </p:childTnLst>
                          </p:cTn>
                        </p:par>
                      </p:childTnLst>
                    </p:cTn>
                  </p:par>
                  <p:par>
                    <p:cTn id="2167" fill="hold">
                      <p:stCondLst>
                        <p:cond delay="indefinite"/>
                      </p:stCondLst>
                      <p:childTnLst>
                        <p:par>
                          <p:cTn id="2168" fill="hold">
                            <p:stCondLst>
                              <p:cond delay="0"/>
                            </p:stCondLst>
                            <p:childTnLst>
                              <p:par>
                                <p:cTn id="2169" presetID="1" presetClass="exit" presetSubtype="0" fill="hold" nodeType="clickEffect">
                                  <p:stCondLst>
                                    <p:cond delay="0"/>
                                  </p:stCondLst>
                                  <p:childTnLst>
                                    <p:set>
                                      <p:cBhvr>
                                        <p:cTn id="2170" dur="1" fill="hold">
                                          <p:stCondLst>
                                            <p:cond delay="0"/>
                                          </p:stCondLst>
                                        </p:cTn>
                                        <p:tgtEl>
                                          <p:spTgt spid="388"/>
                                        </p:tgtEl>
                                        <p:attrNameLst>
                                          <p:attrName>style.visibility</p:attrName>
                                        </p:attrNameLst>
                                      </p:cBhvr>
                                      <p:to>
                                        <p:strVal val="hidden"/>
                                      </p:to>
                                    </p:set>
                                  </p:childTnLst>
                                </p:cTn>
                              </p:par>
                              <p:par>
                                <p:cTn id="2171" presetID="1" presetClass="entr" presetSubtype="0" fill="hold" nodeType="withEffect">
                                  <p:stCondLst>
                                    <p:cond delay="0"/>
                                  </p:stCondLst>
                                  <p:childTnLst>
                                    <p:set>
                                      <p:cBhvr>
                                        <p:cTn id="2172" dur="1" fill="hold">
                                          <p:stCondLst>
                                            <p:cond delay="0"/>
                                          </p:stCondLst>
                                        </p:cTn>
                                        <p:tgtEl>
                                          <p:spTgt spid="389"/>
                                        </p:tgtEl>
                                        <p:attrNameLst>
                                          <p:attrName>style.visibility</p:attrName>
                                        </p:attrNameLst>
                                      </p:cBhvr>
                                      <p:to>
                                        <p:strVal val="visible"/>
                                      </p:to>
                                    </p:set>
                                  </p:childTnLst>
                                </p:cTn>
                              </p:par>
                            </p:childTnLst>
                          </p:cTn>
                        </p:par>
                      </p:childTnLst>
                    </p:cTn>
                  </p:par>
                  <p:par>
                    <p:cTn id="2173" fill="hold">
                      <p:stCondLst>
                        <p:cond delay="indefinite"/>
                      </p:stCondLst>
                      <p:childTnLst>
                        <p:par>
                          <p:cTn id="2174" fill="hold">
                            <p:stCondLst>
                              <p:cond delay="0"/>
                            </p:stCondLst>
                            <p:childTnLst>
                              <p:par>
                                <p:cTn id="2175" presetID="1" presetClass="exit" presetSubtype="0" fill="hold" nodeType="clickEffect">
                                  <p:stCondLst>
                                    <p:cond delay="0"/>
                                  </p:stCondLst>
                                  <p:childTnLst>
                                    <p:set>
                                      <p:cBhvr>
                                        <p:cTn id="2176" dur="1" fill="hold">
                                          <p:stCondLst>
                                            <p:cond delay="0"/>
                                          </p:stCondLst>
                                        </p:cTn>
                                        <p:tgtEl>
                                          <p:spTgt spid="389"/>
                                        </p:tgtEl>
                                        <p:attrNameLst>
                                          <p:attrName>style.visibility</p:attrName>
                                        </p:attrNameLst>
                                      </p:cBhvr>
                                      <p:to>
                                        <p:strVal val="hidden"/>
                                      </p:to>
                                    </p:set>
                                  </p:childTnLst>
                                </p:cTn>
                              </p:par>
                              <p:par>
                                <p:cTn id="2177" presetID="1" presetClass="entr" presetSubtype="0" fill="hold" nodeType="withEffect">
                                  <p:stCondLst>
                                    <p:cond delay="0"/>
                                  </p:stCondLst>
                                  <p:childTnLst>
                                    <p:set>
                                      <p:cBhvr>
                                        <p:cTn id="2178" dur="1" fill="hold">
                                          <p:stCondLst>
                                            <p:cond delay="0"/>
                                          </p:stCondLst>
                                        </p:cTn>
                                        <p:tgtEl>
                                          <p:spTgt spid="390"/>
                                        </p:tgtEl>
                                        <p:attrNameLst>
                                          <p:attrName>style.visibility</p:attrName>
                                        </p:attrNameLst>
                                      </p:cBhvr>
                                      <p:to>
                                        <p:strVal val="visible"/>
                                      </p:to>
                                    </p:set>
                                  </p:childTnLst>
                                </p:cTn>
                              </p:par>
                            </p:childTnLst>
                          </p:cTn>
                        </p:par>
                      </p:childTnLst>
                    </p:cTn>
                  </p:par>
                  <p:par>
                    <p:cTn id="2179" fill="hold">
                      <p:stCondLst>
                        <p:cond delay="indefinite"/>
                      </p:stCondLst>
                      <p:childTnLst>
                        <p:par>
                          <p:cTn id="2180" fill="hold">
                            <p:stCondLst>
                              <p:cond delay="0"/>
                            </p:stCondLst>
                            <p:childTnLst>
                              <p:par>
                                <p:cTn id="2181" presetID="1" presetClass="exit" presetSubtype="0" fill="hold" nodeType="clickEffect">
                                  <p:stCondLst>
                                    <p:cond delay="0"/>
                                  </p:stCondLst>
                                  <p:childTnLst>
                                    <p:set>
                                      <p:cBhvr>
                                        <p:cTn id="2182" dur="1" fill="hold">
                                          <p:stCondLst>
                                            <p:cond delay="0"/>
                                          </p:stCondLst>
                                        </p:cTn>
                                        <p:tgtEl>
                                          <p:spTgt spid="390"/>
                                        </p:tgtEl>
                                        <p:attrNameLst>
                                          <p:attrName>style.visibility</p:attrName>
                                        </p:attrNameLst>
                                      </p:cBhvr>
                                      <p:to>
                                        <p:strVal val="hidden"/>
                                      </p:to>
                                    </p:set>
                                  </p:childTnLst>
                                </p:cTn>
                              </p:par>
                              <p:par>
                                <p:cTn id="2183" presetID="1" presetClass="entr" presetSubtype="0" fill="hold" nodeType="withEffect">
                                  <p:stCondLst>
                                    <p:cond delay="0"/>
                                  </p:stCondLst>
                                  <p:childTnLst>
                                    <p:set>
                                      <p:cBhvr>
                                        <p:cTn id="2184" dur="1" fill="hold">
                                          <p:stCondLst>
                                            <p:cond delay="0"/>
                                          </p:stCondLst>
                                        </p:cTn>
                                        <p:tgtEl>
                                          <p:spTgt spid="391"/>
                                        </p:tgtEl>
                                        <p:attrNameLst>
                                          <p:attrName>style.visibility</p:attrName>
                                        </p:attrNameLst>
                                      </p:cBhvr>
                                      <p:to>
                                        <p:strVal val="visible"/>
                                      </p:to>
                                    </p:set>
                                  </p:childTnLst>
                                </p:cTn>
                              </p:par>
                            </p:childTnLst>
                          </p:cTn>
                        </p:par>
                      </p:childTnLst>
                    </p:cTn>
                  </p:par>
                  <p:par>
                    <p:cTn id="2185" fill="hold">
                      <p:stCondLst>
                        <p:cond delay="indefinite"/>
                      </p:stCondLst>
                      <p:childTnLst>
                        <p:par>
                          <p:cTn id="2186" fill="hold">
                            <p:stCondLst>
                              <p:cond delay="0"/>
                            </p:stCondLst>
                            <p:childTnLst>
                              <p:par>
                                <p:cTn id="2187" presetID="1" presetClass="exit" presetSubtype="0" fill="hold" nodeType="clickEffect">
                                  <p:stCondLst>
                                    <p:cond delay="0"/>
                                  </p:stCondLst>
                                  <p:childTnLst>
                                    <p:set>
                                      <p:cBhvr>
                                        <p:cTn id="2188" dur="1" fill="hold">
                                          <p:stCondLst>
                                            <p:cond delay="0"/>
                                          </p:stCondLst>
                                        </p:cTn>
                                        <p:tgtEl>
                                          <p:spTgt spid="391"/>
                                        </p:tgtEl>
                                        <p:attrNameLst>
                                          <p:attrName>style.visibility</p:attrName>
                                        </p:attrNameLst>
                                      </p:cBhvr>
                                      <p:to>
                                        <p:strVal val="hidden"/>
                                      </p:to>
                                    </p:set>
                                  </p:childTnLst>
                                </p:cTn>
                              </p:par>
                              <p:par>
                                <p:cTn id="2189" presetID="1" presetClass="entr" presetSubtype="0" fill="hold" nodeType="withEffect">
                                  <p:stCondLst>
                                    <p:cond delay="0"/>
                                  </p:stCondLst>
                                  <p:childTnLst>
                                    <p:set>
                                      <p:cBhvr>
                                        <p:cTn id="2190" dur="1" fill="hold">
                                          <p:stCondLst>
                                            <p:cond delay="0"/>
                                          </p:stCondLst>
                                        </p:cTn>
                                        <p:tgtEl>
                                          <p:spTgt spid="392"/>
                                        </p:tgtEl>
                                        <p:attrNameLst>
                                          <p:attrName>style.visibility</p:attrName>
                                        </p:attrNameLst>
                                      </p:cBhvr>
                                      <p:to>
                                        <p:strVal val="visible"/>
                                      </p:to>
                                    </p:set>
                                  </p:childTnLst>
                                </p:cTn>
                              </p:par>
                            </p:childTnLst>
                          </p:cTn>
                        </p:par>
                      </p:childTnLst>
                    </p:cTn>
                  </p:par>
                  <p:par>
                    <p:cTn id="2191" fill="hold">
                      <p:stCondLst>
                        <p:cond delay="indefinite"/>
                      </p:stCondLst>
                      <p:childTnLst>
                        <p:par>
                          <p:cTn id="2192" fill="hold">
                            <p:stCondLst>
                              <p:cond delay="0"/>
                            </p:stCondLst>
                            <p:childTnLst>
                              <p:par>
                                <p:cTn id="2193" presetID="1" presetClass="exit" presetSubtype="0" fill="hold" nodeType="clickEffect">
                                  <p:stCondLst>
                                    <p:cond delay="0"/>
                                  </p:stCondLst>
                                  <p:childTnLst>
                                    <p:set>
                                      <p:cBhvr>
                                        <p:cTn id="2194" dur="1" fill="hold">
                                          <p:stCondLst>
                                            <p:cond delay="0"/>
                                          </p:stCondLst>
                                        </p:cTn>
                                        <p:tgtEl>
                                          <p:spTgt spid="392"/>
                                        </p:tgtEl>
                                        <p:attrNameLst>
                                          <p:attrName>style.visibility</p:attrName>
                                        </p:attrNameLst>
                                      </p:cBhvr>
                                      <p:to>
                                        <p:strVal val="hidden"/>
                                      </p:to>
                                    </p:set>
                                  </p:childTnLst>
                                </p:cTn>
                              </p:par>
                              <p:par>
                                <p:cTn id="2195" presetID="1" presetClass="entr" presetSubtype="0" fill="hold" nodeType="withEffect">
                                  <p:stCondLst>
                                    <p:cond delay="0"/>
                                  </p:stCondLst>
                                  <p:childTnLst>
                                    <p:set>
                                      <p:cBhvr>
                                        <p:cTn id="2196" dur="1" fill="hold">
                                          <p:stCondLst>
                                            <p:cond delay="0"/>
                                          </p:stCondLst>
                                        </p:cTn>
                                        <p:tgtEl>
                                          <p:spTgt spid="393"/>
                                        </p:tgtEl>
                                        <p:attrNameLst>
                                          <p:attrName>style.visibility</p:attrName>
                                        </p:attrNameLst>
                                      </p:cBhvr>
                                      <p:to>
                                        <p:strVal val="visible"/>
                                      </p:to>
                                    </p:set>
                                  </p:childTnLst>
                                </p:cTn>
                              </p:par>
                            </p:childTnLst>
                          </p:cTn>
                        </p:par>
                      </p:childTnLst>
                    </p:cTn>
                  </p:par>
                  <p:par>
                    <p:cTn id="2197" fill="hold">
                      <p:stCondLst>
                        <p:cond delay="indefinite"/>
                      </p:stCondLst>
                      <p:childTnLst>
                        <p:par>
                          <p:cTn id="2198" fill="hold">
                            <p:stCondLst>
                              <p:cond delay="0"/>
                            </p:stCondLst>
                            <p:childTnLst>
                              <p:par>
                                <p:cTn id="2199" presetID="1" presetClass="exit" presetSubtype="0" fill="hold" nodeType="clickEffect">
                                  <p:stCondLst>
                                    <p:cond delay="0"/>
                                  </p:stCondLst>
                                  <p:childTnLst>
                                    <p:set>
                                      <p:cBhvr>
                                        <p:cTn id="2200" dur="1" fill="hold">
                                          <p:stCondLst>
                                            <p:cond delay="0"/>
                                          </p:stCondLst>
                                        </p:cTn>
                                        <p:tgtEl>
                                          <p:spTgt spid="393"/>
                                        </p:tgtEl>
                                        <p:attrNameLst>
                                          <p:attrName>style.visibility</p:attrName>
                                        </p:attrNameLst>
                                      </p:cBhvr>
                                      <p:to>
                                        <p:strVal val="hidden"/>
                                      </p:to>
                                    </p:set>
                                  </p:childTnLst>
                                </p:cTn>
                              </p:par>
                              <p:par>
                                <p:cTn id="2201" presetID="1" presetClass="entr" presetSubtype="0" fill="hold" nodeType="withEffect">
                                  <p:stCondLst>
                                    <p:cond delay="0"/>
                                  </p:stCondLst>
                                  <p:childTnLst>
                                    <p:set>
                                      <p:cBhvr>
                                        <p:cTn id="2202" dur="1" fill="hold">
                                          <p:stCondLst>
                                            <p:cond delay="0"/>
                                          </p:stCondLst>
                                        </p:cTn>
                                        <p:tgtEl>
                                          <p:spTgt spid="394"/>
                                        </p:tgtEl>
                                        <p:attrNameLst>
                                          <p:attrName>style.visibility</p:attrName>
                                        </p:attrNameLst>
                                      </p:cBhvr>
                                      <p:to>
                                        <p:strVal val="visible"/>
                                      </p:to>
                                    </p:set>
                                  </p:childTnLst>
                                </p:cTn>
                              </p:par>
                            </p:childTnLst>
                          </p:cTn>
                        </p:par>
                      </p:childTnLst>
                    </p:cTn>
                  </p:par>
                  <p:par>
                    <p:cTn id="2203" fill="hold">
                      <p:stCondLst>
                        <p:cond delay="indefinite"/>
                      </p:stCondLst>
                      <p:childTnLst>
                        <p:par>
                          <p:cTn id="2204" fill="hold">
                            <p:stCondLst>
                              <p:cond delay="0"/>
                            </p:stCondLst>
                            <p:childTnLst>
                              <p:par>
                                <p:cTn id="2205" presetID="1" presetClass="exit" presetSubtype="0" fill="hold" nodeType="clickEffect">
                                  <p:stCondLst>
                                    <p:cond delay="0"/>
                                  </p:stCondLst>
                                  <p:childTnLst>
                                    <p:set>
                                      <p:cBhvr>
                                        <p:cTn id="2206" dur="1" fill="hold">
                                          <p:stCondLst>
                                            <p:cond delay="0"/>
                                          </p:stCondLst>
                                        </p:cTn>
                                        <p:tgtEl>
                                          <p:spTgt spid="396"/>
                                        </p:tgtEl>
                                        <p:attrNameLst>
                                          <p:attrName>style.visibility</p:attrName>
                                        </p:attrNameLst>
                                      </p:cBhvr>
                                      <p:to>
                                        <p:strVal val="hidden"/>
                                      </p:to>
                                    </p:set>
                                  </p:childTnLst>
                                </p:cTn>
                              </p:par>
                              <p:par>
                                <p:cTn id="2207" presetID="1" presetClass="exit" presetSubtype="0" fill="hold" nodeType="withEffect">
                                  <p:stCondLst>
                                    <p:cond delay="0"/>
                                  </p:stCondLst>
                                  <p:childTnLst>
                                    <p:set>
                                      <p:cBhvr>
                                        <p:cTn id="2208" dur="1" fill="hold">
                                          <p:stCondLst>
                                            <p:cond delay="0"/>
                                          </p:stCondLst>
                                        </p:cTn>
                                        <p:tgtEl>
                                          <p:spTgt spid="394"/>
                                        </p:tgtEl>
                                        <p:attrNameLst>
                                          <p:attrName>style.visibility</p:attrName>
                                        </p:attrNameLst>
                                      </p:cBhvr>
                                      <p:to>
                                        <p:strVal val="hidden"/>
                                      </p:to>
                                    </p:set>
                                  </p:childTnLst>
                                </p:cTn>
                              </p:par>
                              <p:par>
                                <p:cTn id="2209" presetID="1" presetClass="entr" presetSubtype="0" fill="hold" nodeType="withEffect">
                                  <p:stCondLst>
                                    <p:cond delay="0"/>
                                  </p:stCondLst>
                                  <p:childTnLst>
                                    <p:set>
                                      <p:cBhvr>
                                        <p:cTn id="2210" dur="1" fill="hold">
                                          <p:stCondLst>
                                            <p:cond delay="0"/>
                                          </p:stCondLst>
                                        </p:cTn>
                                        <p:tgtEl>
                                          <p:spTgt spid="397"/>
                                        </p:tgtEl>
                                        <p:attrNameLst>
                                          <p:attrName>style.visibility</p:attrName>
                                        </p:attrNameLst>
                                      </p:cBhvr>
                                      <p:to>
                                        <p:strVal val="visible"/>
                                      </p:to>
                                    </p:set>
                                  </p:childTnLst>
                                </p:cTn>
                              </p:par>
                              <p:par>
                                <p:cTn id="2211" presetID="1" presetClass="entr" presetSubtype="0" fill="hold" nodeType="withEffect">
                                  <p:stCondLst>
                                    <p:cond delay="0"/>
                                  </p:stCondLst>
                                  <p:childTnLst>
                                    <p:set>
                                      <p:cBhvr>
                                        <p:cTn id="2212" dur="1" fill="hold">
                                          <p:stCondLst>
                                            <p:cond delay="0"/>
                                          </p:stCondLst>
                                        </p:cTn>
                                        <p:tgtEl>
                                          <p:spTgt spid="385"/>
                                        </p:tgtEl>
                                        <p:attrNameLst>
                                          <p:attrName>style.visibility</p:attrName>
                                        </p:attrNameLst>
                                      </p:cBhvr>
                                      <p:to>
                                        <p:strVal val="visible"/>
                                      </p:to>
                                    </p:set>
                                  </p:childTnLst>
                                </p:cTn>
                              </p:par>
                            </p:childTnLst>
                          </p:cTn>
                        </p:par>
                      </p:childTnLst>
                    </p:cTn>
                  </p:par>
                  <p:par>
                    <p:cTn id="2213" fill="hold">
                      <p:stCondLst>
                        <p:cond delay="indefinite"/>
                      </p:stCondLst>
                      <p:childTnLst>
                        <p:par>
                          <p:cTn id="2214" fill="hold">
                            <p:stCondLst>
                              <p:cond delay="0"/>
                            </p:stCondLst>
                            <p:childTnLst>
                              <p:par>
                                <p:cTn id="2215" presetID="1" presetClass="exit" presetSubtype="0" fill="hold" nodeType="clickEffect">
                                  <p:stCondLst>
                                    <p:cond delay="0"/>
                                  </p:stCondLst>
                                  <p:childTnLst>
                                    <p:set>
                                      <p:cBhvr>
                                        <p:cTn id="2216" dur="1" fill="hold">
                                          <p:stCondLst>
                                            <p:cond delay="0"/>
                                          </p:stCondLst>
                                        </p:cTn>
                                        <p:tgtEl>
                                          <p:spTgt spid="385"/>
                                        </p:tgtEl>
                                        <p:attrNameLst>
                                          <p:attrName>style.visibility</p:attrName>
                                        </p:attrNameLst>
                                      </p:cBhvr>
                                      <p:to>
                                        <p:strVal val="hidden"/>
                                      </p:to>
                                    </p:set>
                                  </p:childTnLst>
                                </p:cTn>
                              </p:par>
                              <p:par>
                                <p:cTn id="2217" presetID="1" presetClass="entr" presetSubtype="0" fill="hold" nodeType="withEffect">
                                  <p:stCondLst>
                                    <p:cond delay="0"/>
                                  </p:stCondLst>
                                  <p:childTnLst>
                                    <p:set>
                                      <p:cBhvr>
                                        <p:cTn id="2218" dur="1" fill="hold">
                                          <p:stCondLst>
                                            <p:cond delay="0"/>
                                          </p:stCondLst>
                                        </p:cTn>
                                        <p:tgtEl>
                                          <p:spTgt spid="386"/>
                                        </p:tgtEl>
                                        <p:attrNameLst>
                                          <p:attrName>style.visibility</p:attrName>
                                        </p:attrNameLst>
                                      </p:cBhvr>
                                      <p:to>
                                        <p:strVal val="visible"/>
                                      </p:to>
                                    </p:set>
                                  </p:childTnLst>
                                </p:cTn>
                              </p:par>
                            </p:childTnLst>
                          </p:cTn>
                        </p:par>
                      </p:childTnLst>
                    </p:cTn>
                  </p:par>
                  <p:par>
                    <p:cTn id="2219" fill="hold">
                      <p:stCondLst>
                        <p:cond delay="indefinite"/>
                      </p:stCondLst>
                      <p:childTnLst>
                        <p:par>
                          <p:cTn id="2220" fill="hold">
                            <p:stCondLst>
                              <p:cond delay="0"/>
                            </p:stCondLst>
                            <p:childTnLst>
                              <p:par>
                                <p:cTn id="2221" presetID="1" presetClass="exit" presetSubtype="0" fill="hold" nodeType="clickEffect">
                                  <p:stCondLst>
                                    <p:cond delay="0"/>
                                  </p:stCondLst>
                                  <p:childTnLst>
                                    <p:set>
                                      <p:cBhvr>
                                        <p:cTn id="2222" dur="1" fill="hold">
                                          <p:stCondLst>
                                            <p:cond delay="0"/>
                                          </p:stCondLst>
                                        </p:cTn>
                                        <p:tgtEl>
                                          <p:spTgt spid="386"/>
                                        </p:tgtEl>
                                        <p:attrNameLst>
                                          <p:attrName>style.visibility</p:attrName>
                                        </p:attrNameLst>
                                      </p:cBhvr>
                                      <p:to>
                                        <p:strVal val="hidden"/>
                                      </p:to>
                                    </p:set>
                                  </p:childTnLst>
                                </p:cTn>
                              </p:par>
                              <p:par>
                                <p:cTn id="2223" presetID="1" presetClass="entr" presetSubtype="0" fill="hold" nodeType="withEffect">
                                  <p:stCondLst>
                                    <p:cond delay="0"/>
                                  </p:stCondLst>
                                  <p:childTnLst>
                                    <p:set>
                                      <p:cBhvr>
                                        <p:cTn id="2224" dur="1" fill="hold">
                                          <p:stCondLst>
                                            <p:cond delay="0"/>
                                          </p:stCondLst>
                                        </p:cTn>
                                        <p:tgtEl>
                                          <p:spTgt spid="387"/>
                                        </p:tgtEl>
                                        <p:attrNameLst>
                                          <p:attrName>style.visibility</p:attrName>
                                        </p:attrNameLst>
                                      </p:cBhvr>
                                      <p:to>
                                        <p:strVal val="visible"/>
                                      </p:to>
                                    </p:set>
                                  </p:childTnLst>
                                </p:cTn>
                              </p:par>
                            </p:childTnLst>
                          </p:cTn>
                        </p:par>
                      </p:childTnLst>
                    </p:cTn>
                  </p:par>
                  <p:par>
                    <p:cTn id="2225" fill="hold">
                      <p:stCondLst>
                        <p:cond delay="indefinite"/>
                      </p:stCondLst>
                      <p:childTnLst>
                        <p:par>
                          <p:cTn id="2226" fill="hold">
                            <p:stCondLst>
                              <p:cond delay="0"/>
                            </p:stCondLst>
                            <p:childTnLst>
                              <p:par>
                                <p:cTn id="2227" presetID="1" presetClass="exit" presetSubtype="0" fill="hold" nodeType="clickEffect">
                                  <p:stCondLst>
                                    <p:cond delay="0"/>
                                  </p:stCondLst>
                                  <p:childTnLst>
                                    <p:set>
                                      <p:cBhvr>
                                        <p:cTn id="2228" dur="1" fill="hold">
                                          <p:stCondLst>
                                            <p:cond delay="0"/>
                                          </p:stCondLst>
                                        </p:cTn>
                                        <p:tgtEl>
                                          <p:spTgt spid="387"/>
                                        </p:tgtEl>
                                        <p:attrNameLst>
                                          <p:attrName>style.visibility</p:attrName>
                                        </p:attrNameLst>
                                      </p:cBhvr>
                                      <p:to>
                                        <p:strVal val="hidden"/>
                                      </p:to>
                                    </p:set>
                                  </p:childTnLst>
                                </p:cTn>
                              </p:par>
                              <p:par>
                                <p:cTn id="2229" presetID="1" presetClass="entr" presetSubtype="0" fill="hold" nodeType="withEffect">
                                  <p:stCondLst>
                                    <p:cond delay="0"/>
                                  </p:stCondLst>
                                  <p:childTnLst>
                                    <p:set>
                                      <p:cBhvr>
                                        <p:cTn id="2230" dur="1" fill="hold">
                                          <p:stCondLst>
                                            <p:cond delay="0"/>
                                          </p:stCondLst>
                                        </p:cTn>
                                        <p:tgtEl>
                                          <p:spTgt spid="388"/>
                                        </p:tgtEl>
                                        <p:attrNameLst>
                                          <p:attrName>style.visibility</p:attrName>
                                        </p:attrNameLst>
                                      </p:cBhvr>
                                      <p:to>
                                        <p:strVal val="visible"/>
                                      </p:to>
                                    </p:set>
                                  </p:childTnLst>
                                </p:cTn>
                              </p:par>
                            </p:childTnLst>
                          </p:cTn>
                        </p:par>
                      </p:childTnLst>
                    </p:cTn>
                  </p:par>
                  <p:par>
                    <p:cTn id="2231" fill="hold">
                      <p:stCondLst>
                        <p:cond delay="indefinite"/>
                      </p:stCondLst>
                      <p:childTnLst>
                        <p:par>
                          <p:cTn id="2232" fill="hold">
                            <p:stCondLst>
                              <p:cond delay="0"/>
                            </p:stCondLst>
                            <p:childTnLst>
                              <p:par>
                                <p:cTn id="2233" presetID="1" presetClass="exit" presetSubtype="0" fill="hold" nodeType="clickEffect">
                                  <p:stCondLst>
                                    <p:cond delay="0"/>
                                  </p:stCondLst>
                                  <p:childTnLst>
                                    <p:set>
                                      <p:cBhvr>
                                        <p:cTn id="2234" dur="1" fill="hold">
                                          <p:stCondLst>
                                            <p:cond delay="0"/>
                                          </p:stCondLst>
                                        </p:cTn>
                                        <p:tgtEl>
                                          <p:spTgt spid="388"/>
                                        </p:tgtEl>
                                        <p:attrNameLst>
                                          <p:attrName>style.visibility</p:attrName>
                                        </p:attrNameLst>
                                      </p:cBhvr>
                                      <p:to>
                                        <p:strVal val="hidden"/>
                                      </p:to>
                                    </p:set>
                                  </p:childTnLst>
                                </p:cTn>
                              </p:par>
                              <p:par>
                                <p:cTn id="2235" presetID="1" presetClass="entr" presetSubtype="0" fill="hold" nodeType="withEffect">
                                  <p:stCondLst>
                                    <p:cond delay="0"/>
                                  </p:stCondLst>
                                  <p:childTnLst>
                                    <p:set>
                                      <p:cBhvr>
                                        <p:cTn id="2236" dur="1" fill="hold">
                                          <p:stCondLst>
                                            <p:cond delay="0"/>
                                          </p:stCondLst>
                                        </p:cTn>
                                        <p:tgtEl>
                                          <p:spTgt spid="389"/>
                                        </p:tgtEl>
                                        <p:attrNameLst>
                                          <p:attrName>style.visibility</p:attrName>
                                        </p:attrNameLst>
                                      </p:cBhvr>
                                      <p:to>
                                        <p:strVal val="visible"/>
                                      </p:to>
                                    </p:set>
                                  </p:childTnLst>
                                </p:cTn>
                              </p:par>
                            </p:childTnLst>
                          </p:cTn>
                        </p:par>
                      </p:childTnLst>
                    </p:cTn>
                  </p:par>
                  <p:par>
                    <p:cTn id="2237" fill="hold">
                      <p:stCondLst>
                        <p:cond delay="indefinite"/>
                      </p:stCondLst>
                      <p:childTnLst>
                        <p:par>
                          <p:cTn id="2238" fill="hold">
                            <p:stCondLst>
                              <p:cond delay="0"/>
                            </p:stCondLst>
                            <p:childTnLst>
                              <p:par>
                                <p:cTn id="2239" presetID="1" presetClass="exit" presetSubtype="0" fill="hold" nodeType="clickEffect">
                                  <p:stCondLst>
                                    <p:cond delay="0"/>
                                  </p:stCondLst>
                                  <p:childTnLst>
                                    <p:set>
                                      <p:cBhvr>
                                        <p:cTn id="2240" dur="1" fill="hold">
                                          <p:stCondLst>
                                            <p:cond delay="0"/>
                                          </p:stCondLst>
                                        </p:cTn>
                                        <p:tgtEl>
                                          <p:spTgt spid="389"/>
                                        </p:tgtEl>
                                        <p:attrNameLst>
                                          <p:attrName>style.visibility</p:attrName>
                                        </p:attrNameLst>
                                      </p:cBhvr>
                                      <p:to>
                                        <p:strVal val="hidden"/>
                                      </p:to>
                                    </p:set>
                                  </p:childTnLst>
                                </p:cTn>
                              </p:par>
                              <p:par>
                                <p:cTn id="2241" presetID="1" presetClass="entr" presetSubtype="0" fill="hold" nodeType="withEffect">
                                  <p:stCondLst>
                                    <p:cond delay="0"/>
                                  </p:stCondLst>
                                  <p:childTnLst>
                                    <p:set>
                                      <p:cBhvr>
                                        <p:cTn id="2242" dur="1" fill="hold">
                                          <p:stCondLst>
                                            <p:cond delay="0"/>
                                          </p:stCondLst>
                                        </p:cTn>
                                        <p:tgtEl>
                                          <p:spTgt spid="390"/>
                                        </p:tgtEl>
                                        <p:attrNameLst>
                                          <p:attrName>style.visibility</p:attrName>
                                        </p:attrNameLst>
                                      </p:cBhvr>
                                      <p:to>
                                        <p:strVal val="visible"/>
                                      </p:to>
                                    </p:set>
                                  </p:childTnLst>
                                </p:cTn>
                              </p:par>
                            </p:childTnLst>
                          </p:cTn>
                        </p:par>
                      </p:childTnLst>
                    </p:cTn>
                  </p:par>
                  <p:par>
                    <p:cTn id="2243" fill="hold">
                      <p:stCondLst>
                        <p:cond delay="indefinite"/>
                      </p:stCondLst>
                      <p:childTnLst>
                        <p:par>
                          <p:cTn id="2244" fill="hold">
                            <p:stCondLst>
                              <p:cond delay="0"/>
                            </p:stCondLst>
                            <p:childTnLst>
                              <p:par>
                                <p:cTn id="2245" presetID="1" presetClass="exit" presetSubtype="0" fill="hold" nodeType="clickEffect">
                                  <p:stCondLst>
                                    <p:cond delay="0"/>
                                  </p:stCondLst>
                                  <p:childTnLst>
                                    <p:set>
                                      <p:cBhvr>
                                        <p:cTn id="2246" dur="1" fill="hold">
                                          <p:stCondLst>
                                            <p:cond delay="0"/>
                                          </p:stCondLst>
                                        </p:cTn>
                                        <p:tgtEl>
                                          <p:spTgt spid="390"/>
                                        </p:tgtEl>
                                        <p:attrNameLst>
                                          <p:attrName>style.visibility</p:attrName>
                                        </p:attrNameLst>
                                      </p:cBhvr>
                                      <p:to>
                                        <p:strVal val="hidden"/>
                                      </p:to>
                                    </p:set>
                                  </p:childTnLst>
                                </p:cTn>
                              </p:par>
                              <p:par>
                                <p:cTn id="2247" presetID="1" presetClass="entr" presetSubtype="0" fill="hold" nodeType="withEffect">
                                  <p:stCondLst>
                                    <p:cond delay="0"/>
                                  </p:stCondLst>
                                  <p:childTnLst>
                                    <p:set>
                                      <p:cBhvr>
                                        <p:cTn id="2248" dur="1" fill="hold">
                                          <p:stCondLst>
                                            <p:cond delay="0"/>
                                          </p:stCondLst>
                                        </p:cTn>
                                        <p:tgtEl>
                                          <p:spTgt spid="391"/>
                                        </p:tgtEl>
                                        <p:attrNameLst>
                                          <p:attrName>style.visibility</p:attrName>
                                        </p:attrNameLst>
                                      </p:cBhvr>
                                      <p:to>
                                        <p:strVal val="visible"/>
                                      </p:to>
                                    </p:set>
                                  </p:childTnLst>
                                </p:cTn>
                              </p:par>
                            </p:childTnLst>
                          </p:cTn>
                        </p:par>
                      </p:childTnLst>
                    </p:cTn>
                  </p:par>
                  <p:par>
                    <p:cTn id="2249" fill="hold">
                      <p:stCondLst>
                        <p:cond delay="indefinite"/>
                      </p:stCondLst>
                      <p:childTnLst>
                        <p:par>
                          <p:cTn id="2250" fill="hold">
                            <p:stCondLst>
                              <p:cond delay="0"/>
                            </p:stCondLst>
                            <p:childTnLst>
                              <p:par>
                                <p:cTn id="2251" presetID="1" presetClass="exit" presetSubtype="0" fill="hold" nodeType="clickEffect">
                                  <p:stCondLst>
                                    <p:cond delay="0"/>
                                  </p:stCondLst>
                                  <p:childTnLst>
                                    <p:set>
                                      <p:cBhvr>
                                        <p:cTn id="2252" dur="1" fill="hold">
                                          <p:stCondLst>
                                            <p:cond delay="0"/>
                                          </p:stCondLst>
                                        </p:cTn>
                                        <p:tgtEl>
                                          <p:spTgt spid="391"/>
                                        </p:tgtEl>
                                        <p:attrNameLst>
                                          <p:attrName>style.visibility</p:attrName>
                                        </p:attrNameLst>
                                      </p:cBhvr>
                                      <p:to>
                                        <p:strVal val="hidden"/>
                                      </p:to>
                                    </p:set>
                                  </p:childTnLst>
                                </p:cTn>
                              </p:par>
                              <p:par>
                                <p:cTn id="2253" presetID="1" presetClass="entr" presetSubtype="0" fill="hold" nodeType="withEffect">
                                  <p:stCondLst>
                                    <p:cond delay="0"/>
                                  </p:stCondLst>
                                  <p:childTnLst>
                                    <p:set>
                                      <p:cBhvr>
                                        <p:cTn id="2254" dur="1" fill="hold">
                                          <p:stCondLst>
                                            <p:cond delay="0"/>
                                          </p:stCondLst>
                                        </p:cTn>
                                        <p:tgtEl>
                                          <p:spTgt spid="392"/>
                                        </p:tgtEl>
                                        <p:attrNameLst>
                                          <p:attrName>style.visibility</p:attrName>
                                        </p:attrNameLst>
                                      </p:cBhvr>
                                      <p:to>
                                        <p:strVal val="visible"/>
                                      </p:to>
                                    </p:set>
                                  </p:childTnLst>
                                </p:cTn>
                              </p:par>
                            </p:childTnLst>
                          </p:cTn>
                        </p:par>
                      </p:childTnLst>
                    </p:cTn>
                  </p:par>
                  <p:par>
                    <p:cTn id="2255" fill="hold">
                      <p:stCondLst>
                        <p:cond delay="indefinite"/>
                      </p:stCondLst>
                      <p:childTnLst>
                        <p:par>
                          <p:cTn id="2256" fill="hold">
                            <p:stCondLst>
                              <p:cond delay="0"/>
                            </p:stCondLst>
                            <p:childTnLst>
                              <p:par>
                                <p:cTn id="2257" presetID="1" presetClass="exit" presetSubtype="0" fill="hold" nodeType="clickEffect">
                                  <p:stCondLst>
                                    <p:cond delay="0"/>
                                  </p:stCondLst>
                                  <p:childTnLst>
                                    <p:set>
                                      <p:cBhvr>
                                        <p:cTn id="2258" dur="1" fill="hold">
                                          <p:stCondLst>
                                            <p:cond delay="0"/>
                                          </p:stCondLst>
                                        </p:cTn>
                                        <p:tgtEl>
                                          <p:spTgt spid="392"/>
                                        </p:tgtEl>
                                        <p:attrNameLst>
                                          <p:attrName>style.visibility</p:attrName>
                                        </p:attrNameLst>
                                      </p:cBhvr>
                                      <p:to>
                                        <p:strVal val="hidden"/>
                                      </p:to>
                                    </p:set>
                                  </p:childTnLst>
                                </p:cTn>
                              </p:par>
                              <p:par>
                                <p:cTn id="2259" presetID="1" presetClass="entr" presetSubtype="0" fill="hold" nodeType="withEffect">
                                  <p:stCondLst>
                                    <p:cond delay="0"/>
                                  </p:stCondLst>
                                  <p:childTnLst>
                                    <p:set>
                                      <p:cBhvr>
                                        <p:cTn id="2260" dur="1" fill="hold">
                                          <p:stCondLst>
                                            <p:cond delay="0"/>
                                          </p:stCondLst>
                                        </p:cTn>
                                        <p:tgtEl>
                                          <p:spTgt spid="393"/>
                                        </p:tgtEl>
                                        <p:attrNameLst>
                                          <p:attrName>style.visibility</p:attrName>
                                        </p:attrNameLst>
                                      </p:cBhvr>
                                      <p:to>
                                        <p:strVal val="visible"/>
                                      </p:to>
                                    </p:set>
                                  </p:childTnLst>
                                </p:cTn>
                              </p:par>
                            </p:childTnLst>
                          </p:cTn>
                        </p:par>
                      </p:childTnLst>
                    </p:cTn>
                  </p:par>
                  <p:par>
                    <p:cTn id="2261" fill="hold">
                      <p:stCondLst>
                        <p:cond delay="indefinite"/>
                      </p:stCondLst>
                      <p:childTnLst>
                        <p:par>
                          <p:cTn id="2262" fill="hold">
                            <p:stCondLst>
                              <p:cond delay="0"/>
                            </p:stCondLst>
                            <p:childTnLst>
                              <p:par>
                                <p:cTn id="2263" presetID="1" presetClass="exit" presetSubtype="0" fill="hold" nodeType="clickEffect">
                                  <p:stCondLst>
                                    <p:cond delay="0"/>
                                  </p:stCondLst>
                                  <p:childTnLst>
                                    <p:set>
                                      <p:cBhvr>
                                        <p:cTn id="2264" dur="1" fill="hold">
                                          <p:stCondLst>
                                            <p:cond delay="0"/>
                                          </p:stCondLst>
                                        </p:cTn>
                                        <p:tgtEl>
                                          <p:spTgt spid="393"/>
                                        </p:tgtEl>
                                        <p:attrNameLst>
                                          <p:attrName>style.visibility</p:attrName>
                                        </p:attrNameLst>
                                      </p:cBhvr>
                                      <p:to>
                                        <p:strVal val="hidden"/>
                                      </p:to>
                                    </p:set>
                                  </p:childTnLst>
                                </p:cTn>
                              </p:par>
                              <p:par>
                                <p:cTn id="2265" presetID="1" presetClass="entr" presetSubtype="0" fill="hold" nodeType="withEffect">
                                  <p:stCondLst>
                                    <p:cond delay="0"/>
                                  </p:stCondLst>
                                  <p:childTnLst>
                                    <p:set>
                                      <p:cBhvr>
                                        <p:cTn id="2266" dur="1" fill="hold">
                                          <p:stCondLst>
                                            <p:cond delay="0"/>
                                          </p:stCondLst>
                                        </p:cTn>
                                        <p:tgtEl>
                                          <p:spTgt spid="394"/>
                                        </p:tgtEl>
                                        <p:attrNameLst>
                                          <p:attrName>style.visibility</p:attrName>
                                        </p:attrNameLst>
                                      </p:cBhvr>
                                      <p:to>
                                        <p:strVal val="visible"/>
                                      </p:to>
                                    </p:set>
                                  </p:childTnLst>
                                </p:cTn>
                              </p:par>
                            </p:childTnLst>
                          </p:cTn>
                        </p:par>
                      </p:childTnLst>
                    </p:cTn>
                  </p:par>
                  <p:par>
                    <p:cTn id="2267" fill="hold">
                      <p:stCondLst>
                        <p:cond delay="indefinite"/>
                      </p:stCondLst>
                      <p:childTnLst>
                        <p:par>
                          <p:cTn id="2268" fill="hold">
                            <p:stCondLst>
                              <p:cond delay="0"/>
                            </p:stCondLst>
                            <p:childTnLst>
                              <p:par>
                                <p:cTn id="2269" presetID="1" presetClass="exit" presetSubtype="0" fill="hold" nodeType="clickEffect">
                                  <p:stCondLst>
                                    <p:cond delay="0"/>
                                  </p:stCondLst>
                                  <p:childTnLst>
                                    <p:set>
                                      <p:cBhvr>
                                        <p:cTn id="2270" dur="1" fill="hold">
                                          <p:stCondLst>
                                            <p:cond delay="0"/>
                                          </p:stCondLst>
                                        </p:cTn>
                                        <p:tgtEl>
                                          <p:spTgt spid="397"/>
                                        </p:tgtEl>
                                        <p:attrNameLst>
                                          <p:attrName>style.visibility</p:attrName>
                                        </p:attrNameLst>
                                      </p:cBhvr>
                                      <p:to>
                                        <p:strVal val="hidden"/>
                                      </p:to>
                                    </p:set>
                                  </p:childTnLst>
                                </p:cTn>
                              </p:par>
                              <p:par>
                                <p:cTn id="2271" presetID="1" presetClass="exit" presetSubtype="0" fill="hold" nodeType="withEffect">
                                  <p:stCondLst>
                                    <p:cond delay="0"/>
                                  </p:stCondLst>
                                  <p:childTnLst>
                                    <p:set>
                                      <p:cBhvr>
                                        <p:cTn id="2272" dur="1" fill="hold">
                                          <p:stCondLst>
                                            <p:cond delay="0"/>
                                          </p:stCondLst>
                                        </p:cTn>
                                        <p:tgtEl>
                                          <p:spTgt spid="394"/>
                                        </p:tgtEl>
                                        <p:attrNameLst>
                                          <p:attrName>style.visibility</p:attrName>
                                        </p:attrNameLst>
                                      </p:cBhvr>
                                      <p:to>
                                        <p:strVal val="hidden"/>
                                      </p:to>
                                    </p:set>
                                  </p:childTnLst>
                                </p:cTn>
                              </p:par>
                              <p:par>
                                <p:cTn id="2273" presetID="1" presetClass="entr" presetSubtype="0" fill="hold" nodeType="withEffect">
                                  <p:stCondLst>
                                    <p:cond delay="0"/>
                                  </p:stCondLst>
                                  <p:childTnLst>
                                    <p:set>
                                      <p:cBhvr>
                                        <p:cTn id="2274" dur="1" fill="hold">
                                          <p:stCondLst>
                                            <p:cond delay="0"/>
                                          </p:stCondLst>
                                        </p:cTn>
                                        <p:tgtEl>
                                          <p:spTgt spid="398"/>
                                        </p:tgtEl>
                                        <p:attrNameLst>
                                          <p:attrName>style.visibility</p:attrName>
                                        </p:attrNameLst>
                                      </p:cBhvr>
                                      <p:to>
                                        <p:strVal val="visible"/>
                                      </p:to>
                                    </p:set>
                                  </p:childTnLst>
                                </p:cTn>
                              </p:par>
                              <p:par>
                                <p:cTn id="2275" presetID="1" presetClass="entr" presetSubtype="0" fill="hold" nodeType="withEffect">
                                  <p:stCondLst>
                                    <p:cond delay="0"/>
                                  </p:stCondLst>
                                  <p:childTnLst>
                                    <p:set>
                                      <p:cBhvr>
                                        <p:cTn id="2276" dur="1" fill="hold">
                                          <p:stCondLst>
                                            <p:cond delay="0"/>
                                          </p:stCondLst>
                                        </p:cTn>
                                        <p:tgtEl>
                                          <p:spTgt spid="385"/>
                                        </p:tgtEl>
                                        <p:attrNameLst>
                                          <p:attrName>style.visibility</p:attrName>
                                        </p:attrNameLst>
                                      </p:cBhvr>
                                      <p:to>
                                        <p:strVal val="visible"/>
                                      </p:to>
                                    </p:set>
                                  </p:childTnLst>
                                </p:cTn>
                              </p:par>
                            </p:childTnLst>
                          </p:cTn>
                        </p:par>
                      </p:childTnLst>
                    </p:cTn>
                  </p:par>
                  <p:par>
                    <p:cTn id="2277" fill="hold">
                      <p:stCondLst>
                        <p:cond delay="indefinite"/>
                      </p:stCondLst>
                      <p:childTnLst>
                        <p:par>
                          <p:cTn id="2278" fill="hold">
                            <p:stCondLst>
                              <p:cond delay="0"/>
                            </p:stCondLst>
                            <p:childTnLst>
                              <p:par>
                                <p:cTn id="2279" presetID="1" presetClass="exit" presetSubtype="0" fill="hold" nodeType="clickEffect">
                                  <p:stCondLst>
                                    <p:cond delay="0"/>
                                  </p:stCondLst>
                                  <p:childTnLst>
                                    <p:set>
                                      <p:cBhvr>
                                        <p:cTn id="2280" dur="1" fill="hold">
                                          <p:stCondLst>
                                            <p:cond delay="0"/>
                                          </p:stCondLst>
                                        </p:cTn>
                                        <p:tgtEl>
                                          <p:spTgt spid="385"/>
                                        </p:tgtEl>
                                        <p:attrNameLst>
                                          <p:attrName>style.visibility</p:attrName>
                                        </p:attrNameLst>
                                      </p:cBhvr>
                                      <p:to>
                                        <p:strVal val="hidden"/>
                                      </p:to>
                                    </p:set>
                                  </p:childTnLst>
                                </p:cTn>
                              </p:par>
                              <p:par>
                                <p:cTn id="2281" presetID="1" presetClass="entr" presetSubtype="0" fill="hold" nodeType="withEffect">
                                  <p:stCondLst>
                                    <p:cond delay="0"/>
                                  </p:stCondLst>
                                  <p:childTnLst>
                                    <p:set>
                                      <p:cBhvr>
                                        <p:cTn id="2282" dur="1" fill="hold">
                                          <p:stCondLst>
                                            <p:cond delay="0"/>
                                          </p:stCondLst>
                                        </p:cTn>
                                        <p:tgtEl>
                                          <p:spTgt spid="386"/>
                                        </p:tgtEl>
                                        <p:attrNameLst>
                                          <p:attrName>style.visibility</p:attrName>
                                        </p:attrNameLst>
                                      </p:cBhvr>
                                      <p:to>
                                        <p:strVal val="visible"/>
                                      </p:to>
                                    </p:set>
                                  </p:childTnLst>
                                </p:cTn>
                              </p:par>
                            </p:childTnLst>
                          </p:cTn>
                        </p:par>
                      </p:childTnLst>
                    </p:cTn>
                  </p:par>
                  <p:par>
                    <p:cTn id="2283" fill="hold">
                      <p:stCondLst>
                        <p:cond delay="indefinite"/>
                      </p:stCondLst>
                      <p:childTnLst>
                        <p:par>
                          <p:cTn id="2284" fill="hold">
                            <p:stCondLst>
                              <p:cond delay="0"/>
                            </p:stCondLst>
                            <p:childTnLst>
                              <p:par>
                                <p:cTn id="2285" presetID="1" presetClass="exit" presetSubtype="0" fill="hold" nodeType="clickEffect">
                                  <p:stCondLst>
                                    <p:cond delay="0"/>
                                  </p:stCondLst>
                                  <p:childTnLst>
                                    <p:set>
                                      <p:cBhvr>
                                        <p:cTn id="2286" dur="1" fill="hold">
                                          <p:stCondLst>
                                            <p:cond delay="0"/>
                                          </p:stCondLst>
                                        </p:cTn>
                                        <p:tgtEl>
                                          <p:spTgt spid="386"/>
                                        </p:tgtEl>
                                        <p:attrNameLst>
                                          <p:attrName>style.visibility</p:attrName>
                                        </p:attrNameLst>
                                      </p:cBhvr>
                                      <p:to>
                                        <p:strVal val="hidden"/>
                                      </p:to>
                                    </p:set>
                                  </p:childTnLst>
                                </p:cTn>
                              </p:par>
                              <p:par>
                                <p:cTn id="2287" presetID="1" presetClass="entr" presetSubtype="0" fill="hold" nodeType="withEffect">
                                  <p:stCondLst>
                                    <p:cond delay="0"/>
                                  </p:stCondLst>
                                  <p:childTnLst>
                                    <p:set>
                                      <p:cBhvr>
                                        <p:cTn id="2288" dur="1" fill="hold">
                                          <p:stCondLst>
                                            <p:cond delay="0"/>
                                          </p:stCondLst>
                                        </p:cTn>
                                        <p:tgtEl>
                                          <p:spTgt spid="387"/>
                                        </p:tgtEl>
                                        <p:attrNameLst>
                                          <p:attrName>style.visibility</p:attrName>
                                        </p:attrNameLst>
                                      </p:cBhvr>
                                      <p:to>
                                        <p:strVal val="visible"/>
                                      </p:to>
                                    </p:set>
                                  </p:childTnLst>
                                </p:cTn>
                              </p:par>
                            </p:childTnLst>
                          </p:cTn>
                        </p:par>
                      </p:childTnLst>
                    </p:cTn>
                  </p:par>
                  <p:par>
                    <p:cTn id="2289" fill="hold">
                      <p:stCondLst>
                        <p:cond delay="indefinite"/>
                      </p:stCondLst>
                      <p:childTnLst>
                        <p:par>
                          <p:cTn id="2290" fill="hold">
                            <p:stCondLst>
                              <p:cond delay="0"/>
                            </p:stCondLst>
                            <p:childTnLst>
                              <p:par>
                                <p:cTn id="2291" presetID="1" presetClass="exit" presetSubtype="0" fill="hold" nodeType="clickEffect">
                                  <p:stCondLst>
                                    <p:cond delay="0"/>
                                  </p:stCondLst>
                                  <p:childTnLst>
                                    <p:set>
                                      <p:cBhvr>
                                        <p:cTn id="2292" dur="1" fill="hold">
                                          <p:stCondLst>
                                            <p:cond delay="0"/>
                                          </p:stCondLst>
                                        </p:cTn>
                                        <p:tgtEl>
                                          <p:spTgt spid="387"/>
                                        </p:tgtEl>
                                        <p:attrNameLst>
                                          <p:attrName>style.visibility</p:attrName>
                                        </p:attrNameLst>
                                      </p:cBhvr>
                                      <p:to>
                                        <p:strVal val="hidden"/>
                                      </p:to>
                                    </p:set>
                                  </p:childTnLst>
                                </p:cTn>
                              </p:par>
                              <p:par>
                                <p:cTn id="2293" presetID="1" presetClass="entr" presetSubtype="0" fill="hold" nodeType="withEffect">
                                  <p:stCondLst>
                                    <p:cond delay="0"/>
                                  </p:stCondLst>
                                  <p:childTnLst>
                                    <p:set>
                                      <p:cBhvr>
                                        <p:cTn id="2294" dur="1" fill="hold">
                                          <p:stCondLst>
                                            <p:cond delay="0"/>
                                          </p:stCondLst>
                                        </p:cTn>
                                        <p:tgtEl>
                                          <p:spTgt spid="388"/>
                                        </p:tgtEl>
                                        <p:attrNameLst>
                                          <p:attrName>style.visibility</p:attrName>
                                        </p:attrNameLst>
                                      </p:cBhvr>
                                      <p:to>
                                        <p:strVal val="visible"/>
                                      </p:to>
                                    </p:set>
                                  </p:childTnLst>
                                </p:cTn>
                              </p:par>
                            </p:childTnLst>
                          </p:cTn>
                        </p:par>
                      </p:childTnLst>
                    </p:cTn>
                  </p:par>
                  <p:par>
                    <p:cTn id="2295" fill="hold">
                      <p:stCondLst>
                        <p:cond delay="indefinite"/>
                      </p:stCondLst>
                      <p:childTnLst>
                        <p:par>
                          <p:cTn id="2296" fill="hold">
                            <p:stCondLst>
                              <p:cond delay="0"/>
                            </p:stCondLst>
                            <p:childTnLst>
                              <p:par>
                                <p:cTn id="2297" presetID="1" presetClass="exit" presetSubtype="0" fill="hold" nodeType="clickEffect">
                                  <p:stCondLst>
                                    <p:cond delay="0"/>
                                  </p:stCondLst>
                                  <p:childTnLst>
                                    <p:set>
                                      <p:cBhvr>
                                        <p:cTn id="2298" dur="1" fill="hold">
                                          <p:stCondLst>
                                            <p:cond delay="0"/>
                                          </p:stCondLst>
                                        </p:cTn>
                                        <p:tgtEl>
                                          <p:spTgt spid="388"/>
                                        </p:tgtEl>
                                        <p:attrNameLst>
                                          <p:attrName>style.visibility</p:attrName>
                                        </p:attrNameLst>
                                      </p:cBhvr>
                                      <p:to>
                                        <p:strVal val="hidden"/>
                                      </p:to>
                                    </p:set>
                                  </p:childTnLst>
                                </p:cTn>
                              </p:par>
                              <p:par>
                                <p:cTn id="2299" presetID="1" presetClass="entr" presetSubtype="0" fill="hold" nodeType="withEffect">
                                  <p:stCondLst>
                                    <p:cond delay="0"/>
                                  </p:stCondLst>
                                  <p:childTnLst>
                                    <p:set>
                                      <p:cBhvr>
                                        <p:cTn id="2300" dur="1" fill="hold">
                                          <p:stCondLst>
                                            <p:cond delay="0"/>
                                          </p:stCondLst>
                                        </p:cTn>
                                        <p:tgtEl>
                                          <p:spTgt spid="389"/>
                                        </p:tgtEl>
                                        <p:attrNameLst>
                                          <p:attrName>style.visibility</p:attrName>
                                        </p:attrNameLst>
                                      </p:cBhvr>
                                      <p:to>
                                        <p:strVal val="visible"/>
                                      </p:to>
                                    </p:set>
                                  </p:childTnLst>
                                </p:cTn>
                              </p:par>
                            </p:childTnLst>
                          </p:cTn>
                        </p:par>
                      </p:childTnLst>
                    </p:cTn>
                  </p:par>
                  <p:par>
                    <p:cTn id="2301" fill="hold">
                      <p:stCondLst>
                        <p:cond delay="indefinite"/>
                      </p:stCondLst>
                      <p:childTnLst>
                        <p:par>
                          <p:cTn id="2302" fill="hold">
                            <p:stCondLst>
                              <p:cond delay="0"/>
                            </p:stCondLst>
                            <p:childTnLst>
                              <p:par>
                                <p:cTn id="2303" presetID="1" presetClass="exit" presetSubtype="0" fill="hold" nodeType="clickEffect">
                                  <p:stCondLst>
                                    <p:cond delay="0"/>
                                  </p:stCondLst>
                                  <p:childTnLst>
                                    <p:set>
                                      <p:cBhvr>
                                        <p:cTn id="2304" dur="1" fill="hold">
                                          <p:stCondLst>
                                            <p:cond delay="0"/>
                                          </p:stCondLst>
                                        </p:cTn>
                                        <p:tgtEl>
                                          <p:spTgt spid="389"/>
                                        </p:tgtEl>
                                        <p:attrNameLst>
                                          <p:attrName>style.visibility</p:attrName>
                                        </p:attrNameLst>
                                      </p:cBhvr>
                                      <p:to>
                                        <p:strVal val="hidden"/>
                                      </p:to>
                                    </p:set>
                                  </p:childTnLst>
                                </p:cTn>
                              </p:par>
                              <p:par>
                                <p:cTn id="2305" presetID="1" presetClass="entr" presetSubtype="0" fill="hold" nodeType="withEffect">
                                  <p:stCondLst>
                                    <p:cond delay="0"/>
                                  </p:stCondLst>
                                  <p:childTnLst>
                                    <p:set>
                                      <p:cBhvr>
                                        <p:cTn id="2306" dur="1" fill="hold">
                                          <p:stCondLst>
                                            <p:cond delay="0"/>
                                          </p:stCondLst>
                                        </p:cTn>
                                        <p:tgtEl>
                                          <p:spTgt spid="390"/>
                                        </p:tgtEl>
                                        <p:attrNameLst>
                                          <p:attrName>style.visibility</p:attrName>
                                        </p:attrNameLst>
                                      </p:cBhvr>
                                      <p:to>
                                        <p:strVal val="visible"/>
                                      </p:to>
                                    </p:set>
                                  </p:childTnLst>
                                </p:cTn>
                              </p:par>
                            </p:childTnLst>
                          </p:cTn>
                        </p:par>
                      </p:childTnLst>
                    </p:cTn>
                  </p:par>
                  <p:par>
                    <p:cTn id="2307" fill="hold">
                      <p:stCondLst>
                        <p:cond delay="indefinite"/>
                      </p:stCondLst>
                      <p:childTnLst>
                        <p:par>
                          <p:cTn id="2308" fill="hold">
                            <p:stCondLst>
                              <p:cond delay="0"/>
                            </p:stCondLst>
                            <p:childTnLst>
                              <p:par>
                                <p:cTn id="2309" presetID="1" presetClass="exit" presetSubtype="0" fill="hold" nodeType="clickEffect">
                                  <p:stCondLst>
                                    <p:cond delay="0"/>
                                  </p:stCondLst>
                                  <p:childTnLst>
                                    <p:set>
                                      <p:cBhvr>
                                        <p:cTn id="2310" dur="1" fill="hold">
                                          <p:stCondLst>
                                            <p:cond delay="0"/>
                                          </p:stCondLst>
                                        </p:cTn>
                                        <p:tgtEl>
                                          <p:spTgt spid="390"/>
                                        </p:tgtEl>
                                        <p:attrNameLst>
                                          <p:attrName>style.visibility</p:attrName>
                                        </p:attrNameLst>
                                      </p:cBhvr>
                                      <p:to>
                                        <p:strVal val="hidden"/>
                                      </p:to>
                                    </p:set>
                                  </p:childTnLst>
                                </p:cTn>
                              </p:par>
                              <p:par>
                                <p:cTn id="2311" presetID="1" presetClass="entr" presetSubtype="0" fill="hold" nodeType="withEffect">
                                  <p:stCondLst>
                                    <p:cond delay="0"/>
                                  </p:stCondLst>
                                  <p:childTnLst>
                                    <p:set>
                                      <p:cBhvr>
                                        <p:cTn id="2312" dur="1" fill="hold">
                                          <p:stCondLst>
                                            <p:cond delay="0"/>
                                          </p:stCondLst>
                                        </p:cTn>
                                        <p:tgtEl>
                                          <p:spTgt spid="391"/>
                                        </p:tgtEl>
                                        <p:attrNameLst>
                                          <p:attrName>style.visibility</p:attrName>
                                        </p:attrNameLst>
                                      </p:cBhvr>
                                      <p:to>
                                        <p:strVal val="visible"/>
                                      </p:to>
                                    </p:set>
                                  </p:childTnLst>
                                </p:cTn>
                              </p:par>
                            </p:childTnLst>
                          </p:cTn>
                        </p:par>
                      </p:childTnLst>
                    </p:cTn>
                  </p:par>
                  <p:par>
                    <p:cTn id="2313" fill="hold">
                      <p:stCondLst>
                        <p:cond delay="indefinite"/>
                      </p:stCondLst>
                      <p:childTnLst>
                        <p:par>
                          <p:cTn id="2314" fill="hold">
                            <p:stCondLst>
                              <p:cond delay="0"/>
                            </p:stCondLst>
                            <p:childTnLst>
                              <p:par>
                                <p:cTn id="2315" presetID="1" presetClass="exit" presetSubtype="0" fill="hold" nodeType="clickEffect">
                                  <p:stCondLst>
                                    <p:cond delay="0"/>
                                  </p:stCondLst>
                                  <p:childTnLst>
                                    <p:set>
                                      <p:cBhvr>
                                        <p:cTn id="2316" dur="1" fill="hold">
                                          <p:stCondLst>
                                            <p:cond delay="0"/>
                                          </p:stCondLst>
                                        </p:cTn>
                                        <p:tgtEl>
                                          <p:spTgt spid="391"/>
                                        </p:tgtEl>
                                        <p:attrNameLst>
                                          <p:attrName>style.visibility</p:attrName>
                                        </p:attrNameLst>
                                      </p:cBhvr>
                                      <p:to>
                                        <p:strVal val="hidden"/>
                                      </p:to>
                                    </p:set>
                                  </p:childTnLst>
                                </p:cTn>
                              </p:par>
                              <p:par>
                                <p:cTn id="2317" presetID="1" presetClass="entr" presetSubtype="0" fill="hold" nodeType="withEffect">
                                  <p:stCondLst>
                                    <p:cond delay="0"/>
                                  </p:stCondLst>
                                  <p:childTnLst>
                                    <p:set>
                                      <p:cBhvr>
                                        <p:cTn id="2318" dur="1" fill="hold">
                                          <p:stCondLst>
                                            <p:cond delay="0"/>
                                          </p:stCondLst>
                                        </p:cTn>
                                        <p:tgtEl>
                                          <p:spTgt spid="392"/>
                                        </p:tgtEl>
                                        <p:attrNameLst>
                                          <p:attrName>style.visibility</p:attrName>
                                        </p:attrNameLst>
                                      </p:cBhvr>
                                      <p:to>
                                        <p:strVal val="visible"/>
                                      </p:to>
                                    </p:set>
                                  </p:childTnLst>
                                </p:cTn>
                              </p:par>
                            </p:childTnLst>
                          </p:cTn>
                        </p:par>
                      </p:childTnLst>
                    </p:cTn>
                  </p:par>
                  <p:par>
                    <p:cTn id="2319" fill="hold">
                      <p:stCondLst>
                        <p:cond delay="indefinite"/>
                      </p:stCondLst>
                      <p:childTnLst>
                        <p:par>
                          <p:cTn id="2320" fill="hold">
                            <p:stCondLst>
                              <p:cond delay="0"/>
                            </p:stCondLst>
                            <p:childTnLst>
                              <p:par>
                                <p:cTn id="2321" presetID="1" presetClass="exit" presetSubtype="0" fill="hold" nodeType="clickEffect">
                                  <p:stCondLst>
                                    <p:cond delay="0"/>
                                  </p:stCondLst>
                                  <p:childTnLst>
                                    <p:set>
                                      <p:cBhvr>
                                        <p:cTn id="2322" dur="1" fill="hold">
                                          <p:stCondLst>
                                            <p:cond delay="0"/>
                                          </p:stCondLst>
                                        </p:cTn>
                                        <p:tgtEl>
                                          <p:spTgt spid="392"/>
                                        </p:tgtEl>
                                        <p:attrNameLst>
                                          <p:attrName>style.visibility</p:attrName>
                                        </p:attrNameLst>
                                      </p:cBhvr>
                                      <p:to>
                                        <p:strVal val="hidden"/>
                                      </p:to>
                                    </p:set>
                                  </p:childTnLst>
                                </p:cTn>
                              </p:par>
                              <p:par>
                                <p:cTn id="2323" presetID="1" presetClass="entr" presetSubtype="0" fill="hold" nodeType="withEffect">
                                  <p:stCondLst>
                                    <p:cond delay="0"/>
                                  </p:stCondLst>
                                  <p:childTnLst>
                                    <p:set>
                                      <p:cBhvr>
                                        <p:cTn id="2324" dur="1" fill="hold">
                                          <p:stCondLst>
                                            <p:cond delay="0"/>
                                          </p:stCondLst>
                                        </p:cTn>
                                        <p:tgtEl>
                                          <p:spTgt spid="393"/>
                                        </p:tgtEl>
                                        <p:attrNameLst>
                                          <p:attrName>style.visibility</p:attrName>
                                        </p:attrNameLst>
                                      </p:cBhvr>
                                      <p:to>
                                        <p:strVal val="visible"/>
                                      </p:to>
                                    </p:set>
                                  </p:childTnLst>
                                </p:cTn>
                              </p:par>
                            </p:childTnLst>
                          </p:cTn>
                        </p:par>
                      </p:childTnLst>
                    </p:cTn>
                  </p:par>
                  <p:par>
                    <p:cTn id="2325" fill="hold">
                      <p:stCondLst>
                        <p:cond delay="indefinite"/>
                      </p:stCondLst>
                      <p:childTnLst>
                        <p:par>
                          <p:cTn id="2326" fill="hold">
                            <p:stCondLst>
                              <p:cond delay="0"/>
                            </p:stCondLst>
                            <p:childTnLst>
                              <p:par>
                                <p:cTn id="2327" presetID="1" presetClass="exit" presetSubtype="0" fill="hold" nodeType="clickEffect">
                                  <p:stCondLst>
                                    <p:cond delay="0"/>
                                  </p:stCondLst>
                                  <p:childTnLst>
                                    <p:set>
                                      <p:cBhvr>
                                        <p:cTn id="2328" dur="1" fill="hold">
                                          <p:stCondLst>
                                            <p:cond delay="0"/>
                                          </p:stCondLst>
                                        </p:cTn>
                                        <p:tgtEl>
                                          <p:spTgt spid="393"/>
                                        </p:tgtEl>
                                        <p:attrNameLst>
                                          <p:attrName>style.visibility</p:attrName>
                                        </p:attrNameLst>
                                      </p:cBhvr>
                                      <p:to>
                                        <p:strVal val="hidden"/>
                                      </p:to>
                                    </p:set>
                                  </p:childTnLst>
                                </p:cTn>
                              </p:par>
                              <p:par>
                                <p:cTn id="2329" presetID="1" presetClass="entr" presetSubtype="0" fill="hold" nodeType="withEffect">
                                  <p:stCondLst>
                                    <p:cond delay="0"/>
                                  </p:stCondLst>
                                  <p:childTnLst>
                                    <p:set>
                                      <p:cBhvr>
                                        <p:cTn id="2330" dur="1" fill="hold">
                                          <p:stCondLst>
                                            <p:cond delay="0"/>
                                          </p:stCondLst>
                                        </p:cTn>
                                        <p:tgtEl>
                                          <p:spTgt spid="394"/>
                                        </p:tgtEl>
                                        <p:attrNameLst>
                                          <p:attrName>style.visibility</p:attrName>
                                        </p:attrNameLst>
                                      </p:cBhvr>
                                      <p:to>
                                        <p:strVal val="visible"/>
                                      </p:to>
                                    </p:set>
                                  </p:childTnLst>
                                </p:cTn>
                              </p:par>
                            </p:childTnLst>
                          </p:cTn>
                        </p:par>
                      </p:childTnLst>
                    </p:cTn>
                  </p:par>
                  <p:par>
                    <p:cTn id="2331" fill="hold">
                      <p:stCondLst>
                        <p:cond delay="indefinite"/>
                      </p:stCondLst>
                      <p:childTnLst>
                        <p:par>
                          <p:cTn id="2332" fill="hold">
                            <p:stCondLst>
                              <p:cond delay="0"/>
                            </p:stCondLst>
                            <p:childTnLst>
                              <p:par>
                                <p:cTn id="2333" presetID="1" presetClass="exit" presetSubtype="0" fill="hold" nodeType="clickEffect">
                                  <p:stCondLst>
                                    <p:cond delay="0"/>
                                  </p:stCondLst>
                                  <p:childTnLst>
                                    <p:set>
                                      <p:cBhvr>
                                        <p:cTn id="2334" dur="1" fill="hold">
                                          <p:stCondLst>
                                            <p:cond delay="0"/>
                                          </p:stCondLst>
                                        </p:cTn>
                                        <p:tgtEl>
                                          <p:spTgt spid="398"/>
                                        </p:tgtEl>
                                        <p:attrNameLst>
                                          <p:attrName>style.visibility</p:attrName>
                                        </p:attrNameLst>
                                      </p:cBhvr>
                                      <p:to>
                                        <p:strVal val="hidden"/>
                                      </p:to>
                                    </p:set>
                                  </p:childTnLst>
                                </p:cTn>
                              </p:par>
                              <p:par>
                                <p:cTn id="2335" presetID="1" presetClass="exit" presetSubtype="0" fill="hold" nodeType="withEffect">
                                  <p:stCondLst>
                                    <p:cond delay="0"/>
                                  </p:stCondLst>
                                  <p:childTnLst>
                                    <p:set>
                                      <p:cBhvr>
                                        <p:cTn id="2336" dur="1" fill="hold">
                                          <p:stCondLst>
                                            <p:cond delay="0"/>
                                          </p:stCondLst>
                                        </p:cTn>
                                        <p:tgtEl>
                                          <p:spTgt spid="394"/>
                                        </p:tgtEl>
                                        <p:attrNameLst>
                                          <p:attrName>style.visibility</p:attrName>
                                        </p:attrNameLst>
                                      </p:cBhvr>
                                      <p:to>
                                        <p:strVal val="hidden"/>
                                      </p:to>
                                    </p:set>
                                  </p:childTnLst>
                                </p:cTn>
                              </p:par>
                              <p:par>
                                <p:cTn id="2337" presetID="1" presetClass="entr" presetSubtype="0" fill="hold" nodeType="withEffect">
                                  <p:stCondLst>
                                    <p:cond delay="0"/>
                                  </p:stCondLst>
                                  <p:childTnLst>
                                    <p:set>
                                      <p:cBhvr>
                                        <p:cTn id="2338" dur="1" fill="hold">
                                          <p:stCondLst>
                                            <p:cond delay="0"/>
                                          </p:stCondLst>
                                        </p:cTn>
                                        <p:tgtEl>
                                          <p:spTgt spid="399"/>
                                        </p:tgtEl>
                                        <p:attrNameLst>
                                          <p:attrName>style.visibility</p:attrName>
                                        </p:attrNameLst>
                                      </p:cBhvr>
                                      <p:to>
                                        <p:strVal val="visible"/>
                                      </p:to>
                                    </p:set>
                                  </p:childTnLst>
                                </p:cTn>
                              </p:par>
                              <p:par>
                                <p:cTn id="2339" presetID="1" presetClass="entr" presetSubtype="0" fill="hold" nodeType="withEffect">
                                  <p:stCondLst>
                                    <p:cond delay="0"/>
                                  </p:stCondLst>
                                  <p:childTnLst>
                                    <p:set>
                                      <p:cBhvr>
                                        <p:cTn id="2340" dur="1" fill="hold">
                                          <p:stCondLst>
                                            <p:cond delay="0"/>
                                          </p:stCondLst>
                                        </p:cTn>
                                        <p:tgtEl>
                                          <p:spTgt spid="385"/>
                                        </p:tgtEl>
                                        <p:attrNameLst>
                                          <p:attrName>style.visibility</p:attrName>
                                        </p:attrNameLst>
                                      </p:cBhvr>
                                      <p:to>
                                        <p:strVal val="visible"/>
                                      </p:to>
                                    </p:set>
                                  </p:childTnLst>
                                </p:cTn>
                              </p:par>
                            </p:childTnLst>
                          </p:cTn>
                        </p:par>
                      </p:childTnLst>
                    </p:cTn>
                  </p:par>
                  <p:par>
                    <p:cTn id="2341" fill="hold">
                      <p:stCondLst>
                        <p:cond delay="indefinite"/>
                      </p:stCondLst>
                      <p:childTnLst>
                        <p:par>
                          <p:cTn id="2342" fill="hold">
                            <p:stCondLst>
                              <p:cond delay="0"/>
                            </p:stCondLst>
                            <p:childTnLst>
                              <p:par>
                                <p:cTn id="2343" presetID="1" presetClass="exit" presetSubtype="0" fill="hold" nodeType="clickEffect">
                                  <p:stCondLst>
                                    <p:cond delay="0"/>
                                  </p:stCondLst>
                                  <p:childTnLst>
                                    <p:set>
                                      <p:cBhvr>
                                        <p:cTn id="2344" dur="1" fill="hold">
                                          <p:stCondLst>
                                            <p:cond delay="0"/>
                                          </p:stCondLst>
                                        </p:cTn>
                                        <p:tgtEl>
                                          <p:spTgt spid="385"/>
                                        </p:tgtEl>
                                        <p:attrNameLst>
                                          <p:attrName>style.visibility</p:attrName>
                                        </p:attrNameLst>
                                      </p:cBhvr>
                                      <p:to>
                                        <p:strVal val="hidden"/>
                                      </p:to>
                                    </p:set>
                                  </p:childTnLst>
                                </p:cTn>
                              </p:par>
                              <p:par>
                                <p:cTn id="2345" presetID="1" presetClass="entr" presetSubtype="0" fill="hold" nodeType="withEffect">
                                  <p:stCondLst>
                                    <p:cond delay="0"/>
                                  </p:stCondLst>
                                  <p:childTnLst>
                                    <p:set>
                                      <p:cBhvr>
                                        <p:cTn id="2346" dur="1" fill="hold">
                                          <p:stCondLst>
                                            <p:cond delay="0"/>
                                          </p:stCondLst>
                                        </p:cTn>
                                        <p:tgtEl>
                                          <p:spTgt spid="386"/>
                                        </p:tgtEl>
                                        <p:attrNameLst>
                                          <p:attrName>style.visibility</p:attrName>
                                        </p:attrNameLst>
                                      </p:cBhvr>
                                      <p:to>
                                        <p:strVal val="visible"/>
                                      </p:to>
                                    </p:set>
                                  </p:childTnLst>
                                </p:cTn>
                              </p:par>
                            </p:childTnLst>
                          </p:cTn>
                        </p:par>
                      </p:childTnLst>
                    </p:cTn>
                  </p:par>
                  <p:par>
                    <p:cTn id="2347" fill="hold">
                      <p:stCondLst>
                        <p:cond delay="indefinite"/>
                      </p:stCondLst>
                      <p:childTnLst>
                        <p:par>
                          <p:cTn id="2348" fill="hold">
                            <p:stCondLst>
                              <p:cond delay="0"/>
                            </p:stCondLst>
                            <p:childTnLst>
                              <p:par>
                                <p:cTn id="2349" presetID="1" presetClass="exit" presetSubtype="0" fill="hold" nodeType="clickEffect">
                                  <p:stCondLst>
                                    <p:cond delay="0"/>
                                  </p:stCondLst>
                                  <p:childTnLst>
                                    <p:set>
                                      <p:cBhvr>
                                        <p:cTn id="2350" dur="1" fill="hold">
                                          <p:stCondLst>
                                            <p:cond delay="0"/>
                                          </p:stCondLst>
                                        </p:cTn>
                                        <p:tgtEl>
                                          <p:spTgt spid="386"/>
                                        </p:tgtEl>
                                        <p:attrNameLst>
                                          <p:attrName>style.visibility</p:attrName>
                                        </p:attrNameLst>
                                      </p:cBhvr>
                                      <p:to>
                                        <p:strVal val="hidden"/>
                                      </p:to>
                                    </p:set>
                                  </p:childTnLst>
                                </p:cTn>
                              </p:par>
                              <p:par>
                                <p:cTn id="2351" presetID="1" presetClass="entr" presetSubtype="0" fill="hold" nodeType="withEffect">
                                  <p:stCondLst>
                                    <p:cond delay="0"/>
                                  </p:stCondLst>
                                  <p:childTnLst>
                                    <p:set>
                                      <p:cBhvr>
                                        <p:cTn id="2352" dur="1" fill="hold">
                                          <p:stCondLst>
                                            <p:cond delay="0"/>
                                          </p:stCondLst>
                                        </p:cTn>
                                        <p:tgtEl>
                                          <p:spTgt spid="387"/>
                                        </p:tgtEl>
                                        <p:attrNameLst>
                                          <p:attrName>style.visibility</p:attrName>
                                        </p:attrNameLst>
                                      </p:cBhvr>
                                      <p:to>
                                        <p:strVal val="visible"/>
                                      </p:to>
                                    </p:set>
                                  </p:childTnLst>
                                </p:cTn>
                              </p:par>
                            </p:childTnLst>
                          </p:cTn>
                        </p:par>
                      </p:childTnLst>
                    </p:cTn>
                  </p:par>
                  <p:par>
                    <p:cTn id="2353" fill="hold">
                      <p:stCondLst>
                        <p:cond delay="indefinite"/>
                      </p:stCondLst>
                      <p:childTnLst>
                        <p:par>
                          <p:cTn id="2354" fill="hold">
                            <p:stCondLst>
                              <p:cond delay="0"/>
                            </p:stCondLst>
                            <p:childTnLst>
                              <p:par>
                                <p:cTn id="2355" presetID="1" presetClass="exit" presetSubtype="0" fill="hold" nodeType="clickEffect">
                                  <p:stCondLst>
                                    <p:cond delay="0"/>
                                  </p:stCondLst>
                                  <p:childTnLst>
                                    <p:set>
                                      <p:cBhvr>
                                        <p:cTn id="2356" dur="1" fill="hold">
                                          <p:stCondLst>
                                            <p:cond delay="0"/>
                                          </p:stCondLst>
                                        </p:cTn>
                                        <p:tgtEl>
                                          <p:spTgt spid="387"/>
                                        </p:tgtEl>
                                        <p:attrNameLst>
                                          <p:attrName>style.visibility</p:attrName>
                                        </p:attrNameLst>
                                      </p:cBhvr>
                                      <p:to>
                                        <p:strVal val="hidden"/>
                                      </p:to>
                                    </p:set>
                                  </p:childTnLst>
                                </p:cTn>
                              </p:par>
                              <p:par>
                                <p:cTn id="2357" presetID="1" presetClass="entr" presetSubtype="0" fill="hold" nodeType="withEffect">
                                  <p:stCondLst>
                                    <p:cond delay="0"/>
                                  </p:stCondLst>
                                  <p:childTnLst>
                                    <p:set>
                                      <p:cBhvr>
                                        <p:cTn id="2358" dur="1" fill="hold">
                                          <p:stCondLst>
                                            <p:cond delay="0"/>
                                          </p:stCondLst>
                                        </p:cTn>
                                        <p:tgtEl>
                                          <p:spTgt spid="388"/>
                                        </p:tgtEl>
                                        <p:attrNameLst>
                                          <p:attrName>style.visibility</p:attrName>
                                        </p:attrNameLst>
                                      </p:cBhvr>
                                      <p:to>
                                        <p:strVal val="visible"/>
                                      </p:to>
                                    </p:set>
                                  </p:childTnLst>
                                </p:cTn>
                              </p:par>
                            </p:childTnLst>
                          </p:cTn>
                        </p:par>
                      </p:childTnLst>
                    </p:cTn>
                  </p:par>
                  <p:par>
                    <p:cTn id="2359" fill="hold">
                      <p:stCondLst>
                        <p:cond delay="indefinite"/>
                      </p:stCondLst>
                      <p:childTnLst>
                        <p:par>
                          <p:cTn id="2360" fill="hold">
                            <p:stCondLst>
                              <p:cond delay="0"/>
                            </p:stCondLst>
                            <p:childTnLst>
                              <p:par>
                                <p:cTn id="2361" presetID="1" presetClass="exit" presetSubtype="0" fill="hold" nodeType="clickEffect">
                                  <p:stCondLst>
                                    <p:cond delay="0"/>
                                  </p:stCondLst>
                                  <p:childTnLst>
                                    <p:set>
                                      <p:cBhvr>
                                        <p:cTn id="2362" dur="1" fill="hold">
                                          <p:stCondLst>
                                            <p:cond delay="0"/>
                                          </p:stCondLst>
                                        </p:cTn>
                                        <p:tgtEl>
                                          <p:spTgt spid="388"/>
                                        </p:tgtEl>
                                        <p:attrNameLst>
                                          <p:attrName>style.visibility</p:attrName>
                                        </p:attrNameLst>
                                      </p:cBhvr>
                                      <p:to>
                                        <p:strVal val="hidden"/>
                                      </p:to>
                                    </p:set>
                                  </p:childTnLst>
                                </p:cTn>
                              </p:par>
                              <p:par>
                                <p:cTn id="2363" presetID="1" presetClass="entr" presetSubtype="0" fill="hold" nodeType="withEffect">
                                  <p:stCondLst>
                                    <p:cond delay="0"/>
                                  </p:stCondLst>
                                  <p:childTnLst>
                                    <p:set>
                                      <p:cBhvr>
                                        <p:cTn id="2364" dur="1" fill="hold">
                                          <p:stCondLst>
                                            <p:cond delay="0"/>
                                          </p:stCondLst>
                                        </p:cTn>
                                        <p:tgtEl>
                                          <p:spTgt spid="389"/>
                                        </p:tgtEl>
                                        <p:attrNameLst>
                                          <p:attrName>style.visibility</p:attrName>
                                        </p:attrNameLst>
                                      </p:cBhvr>
                                      <p:to>
                                        <p:strVal val="visible"/>
                                      </p:to>
                                    </p:set>
                                  </p:childTnLst>
                                </p:cTn>
                              </p:par>
                            </p:childTnLst>
                          </p:cTn>
                        </p:par>
                      </p:childTnLst>
                    </p:cTn>
                  </p:par>
                  <p:par>
                    <p:cTn id="2365" fill="hold">
                      <p:stCondLst>
                        <p:cond delay="indefinite"/>
                      </p:stCondLst>
                      <p:childTnLst>
                        <p:par>
                          <p:cTn id="2366" fill="hold">
                            <p:stCondLst>
                              <p:cond delay="0"/>
                            </p:stCondLst>
                            <p:childTnLst>
                              <p:par>
                                <p:cTn id="2367" presetID="1" presetClass="exit" presetSubtype="0" fill="hold" nodeType="clickEffect">
                                  <p:stCondLst>
                                    <p:cond delay="0"/>
                                  </p:stCondLst>
                                  <p:childTnLst>
                                    <p:set>
                                      <p:cBhvr>
                                        <p:cTn id="2368" dur="1" fill="hold">
                                          <p:stCondLst>
                                            <p:cond delay="0"/>
                                          </p:stCondLst>
                                        </p:cTn>
                                        <p:tgtEl>
                                          <p:spTgt spid="389"/>
                                        </p:tgtEl>
                                        <p:attrNameLst>
                                          <p:attrName>style.visibility</p:attrName>
                                        </p:attrNameLst>
                                      </p:cBhvr>
                                      <p:to>
                                        <p:strVal val="hidden"/>
                                      </p:to>
                                    </p:set>
                                  </p:childTnLst>
                                </p:cTn>
                              </p:par>
                              <p:par>
                                <p:cTn id="2369" presetID="1" presetClass="entr" presetSubtype="0" fill="hold" nodeType="withEffect">
                                  <p:stCondLst>
                                    <p:cond delay="0"/>
                                  </p:stCondLst>
                                  <p:childTnLst>
                                    <p:set>
                                      <p:cBhvr>
                                        <p:cTn id="2370" dur="1" fill="hold">
                                          <p:stCondLst>
                                            <p:cond delay="0"/>
                                          </p:stCondLst>
                                        </p:cTn>
                                        <p:tgtEl>
                                          <p:spTgt spid="390"/>
                                        </p:tgtEl>
                                        <p:attrNameLst>
                                          <p:attrName>style.visibility</p:attrName>
                                        </p:attrNameLst>
                                      </p:cBhvr>
                                      <p:to>
                                        <p:strVal val="visible"/>
                                      </p:to>
                                    </p:set>
                                  </p:childTnLst>
                                </p:cTn>
                              </p:par>
                            </p:childTnLst>
                          </p:cTn>
                        </p:par>
                      </p:childTnLst>
                    </p:cTn>
                  </p:par>
                  <p:par>
                    <p:cTn id="2371" fill="hold">
                      <p:stCondLst>
                        <p:cond delay="indefinite"/>
                      </p:stCondLst>
                      <p:childTnLst>
                        <p:par>
                          <p:cTn id="2372" fill="hold">
                            <p:stCondLst>
                              <p:cond delay="0"/>
                            </p:stCondLst>
                            <p:childTnLst>
                              <p:par>
                                <p:cTn id="2373" presetID="1" presetClass="exit" presetSubtype="0" fill="hold" nodeType="clickEffect">
                                  <p:stCondLst>
                                    <p:cond delay="0"/>
                                  </p:stCondLst>
                                  <p:childTnLst>
                                    <p:set>
                                      <p:cBhvr>
                                        <p:cTn id="2374" dur="1" fill="hold">
                                          <p:stCondLst>
                                            <p:cond delay="0"/>
                                          </p:stCondLst>
                                        </p:cTn>
                                        <p:tgtEl>
                                          <p:spTgt spid="390"/>
                                        </p:tgtEl>
                                        <p:attrNameLst>
                                          <p:attrName>style.visibility</p:attrName>
                                        </p:attrNameLst>
                                      </p:cBhvr>
                                      <p:to>
                                        <p:strVal val="hidden"/>
                                      </p:to>
                                    </p:set>
                                  </p:childTnLst>
                                </p:cTn>
                              </p:par>
                              <p:par>
                                <p:cTn id="2375" presetID="1" presetClass="entr" presetSubtype="0" fill="hold" nodeType="withEffect">
                                  <p:stCondLst>
                                    <p:cond delay="0"/>
                                  </p:stCondLst>
                                  <p:childTnLst>
                                    <p:set>
                                      <p:cBhvr>
                                        <p:cTn id="2376" dur="1" fill="hold">
                                          <p:stCondLst>
                                            <p:cond delay="0"/>
                                          </p:stCondLst>
                                        </p:cTn>
                                        <p:tgtEl>
                                          <p:spTgt spid="391"/>
                                        </p:tgtEl>
                                        <p:attrNameLst>
                                          <p:attrName>style.visibility</p:attrName>
                                        </p:attrNameLst>
                                      </p:cBhvr>
                                      <p:to>
                                        <p:strVal val="visible"/>
                                      </p:to>
                                    </p:set>
                                  </p:childTnLst>
                                </p:cTn>
                              </p:par>
                            </p:childTnLst>
                          </p:cTn>
                        </p:par>
                      </p:childTnLst>
                    </p:cTn>
                  </p:par>
                  <p:par>
                    <p:cTn id="2377" fill="hold">
                      <p:stCondLst>
                        <p:cond delay="indefinite"/>
                      </p:stCondLst>
                      <p:childTnLst>
                        <p:par>
                          <p:cTn id="2378" fill="hold">
                            <p:stCondLst>
                              <p:cond delay="0"/>
                            </p:stCondLst>
                            <p:childTnLst>
                              <p:par>
                                <p:cTn id="2379" presetID="1" presetClass="exit" presetSubtype="0" fill="hold" nodeType="clickEffect">
                                  <p:stCondLst>
                                    <p:cond delay="0"/>
                                  </p:stCondLst>
                                  <p:childTnLst>
                                    <p:set>
                                      <p:cBhvr>
                                        <p:cTn id="2380" dur="1" fill="hold">
                                          <p:stCondLst>
                                            <p:cond delay="0"/>
                                          </p:stCondLst>
                                        </p:cTn>
                                        <p:tgtEl>
                                          <p:spTgt spid="391"/>
                                        </p:tgtEl>
                                        <p:attrNameLst>
                                          <p:attrName>style.visibility</p:attrName>
                                        </p:attrNameLst>
                                      </p:cBhvr>
                                      <p:to>
                                        <p:strVal val="hidden"/>
                                      </p:to>
                                    </p:set>
                                  </p:childTnLst>
                                </p:cTn>
                              </p:par>
                              <p:par>
                                <p:cTn id="2381" presetID="1" presetClass="entr" presetSubtype="0" fill="hold" nodeType="withEffect">
                                  <p:stCondLst>
                                    <p:cond delay="0"/>
                                  </p:stCondLst>
                                  <p:childTnLst>
                                    <p:set>
                                      <p:cBhvr>
                                        <p:cTn id="2382" dur="1" fill="hold">
                                          <p:stCondLst>
                                            <p:cond delay="0"/>
                                          </p:stCondLst>
                                        </p:cTn>
                                        <p:tgtEl>
                                          <p:spTgt spid="392"/>
                                        </p:tgtEl>
                                        <p:attrNameLst>
                                          <p:attrName>style.visibility</p:attrName>
                                        </p:attrNameLst>
                                      </p:cBhvr>
                                      <p:to>
                                        <p:strVal val="visible"/>
                                      </p:to>
                                    </p:set>
                                  </p:childTnLst>
                                </p:cTn>
                              </p:par>
                            </p:childTnLst>
                          </p:cTn>
                        </p:par>
                      </p:childTnLst>
                    </p:cTn>
                  </p:par>
                  <p:par>
                    <p:cTn id="2383" fill="hold">
                      <p:stCondLst>
                        <p:cond delay="indefinite"/>
                      </p:stCondLst>
                      <p:childTnLst>
                        <p:par>
                          <p:cTn id="2384" fill="hold">
                            <p:stCondLst>
                              <p:cond delay="0"/>
                            </p:stCondLst>
                            <p:childTnLst>
                              <p:par>
                                <p:cTn id="2385" presetID="1" presetClass="exit" presetSubtype="0" fill="hold" nodeType="clickEffect">
                                  <p:stCondLst>
                                    <p:cond delay="0"/>
                                  </p:stCondLst>
                                  <p:childTnLst>
                                    <p:set>
                                      <p:cBhvr>
                                        <p:cTn id="2386" dur="1" fill="hold">
                                          <p:stCondLst>
                                            <p:cond delay="0"/>
                                          </p:stCondLst>
                                        </p:cTn>
                                        <p:tgtEl>
                                          <p:spTgt spid="392"/>
                                        </p:tgtEl>
                                        <p:attrNameLst>
                                          <p:attrName>style.visibility</p:attrName>
                                        </p:attrNameLst>
                                      </p:cBhvr>
                                      <p:to>
                                        <p:strVal val="hidden"/>
                                      </p:to>
                                    </p:set>
                                  </p:childTnLst>
                                </p:cTn>
                              </p:par>
                              <p:par>
                                <p:cTn id="2387" presetID="1" presetClass="entr" presetSubtype="0" fill="hold" nodeType="withEffect">
                                  <p:stCondLst>
                                    <p:cond delay="0"/>
                                  </p:stCondLst>
                                  <p:childTnLst>
                                    <p:set>
                                      <p:cBhvr>
                                        <p:cTn id="2388" dur="1" fill="hold">
                                          <p:stCondLst>
                                            <p:cond delay="0"/>
                                          </p:stCondLst>
                                        </p:cTn>
                                        <p:tgtEl>
                                          <p:spTgt spid="393"/>
                                        </p:tgtEl>
                                        <p:attrNameLst>
                                          <p:attrName>style.visibility</p:attrName>
                                        </p:attrNameLst>
                                      </p:cBhvr>
                                      <p:to>
                                        <p:strVal val="visible"/>
                                      </p:to>
                                    </p:set>
                                  </p:childTnLst>
                                </p:cTn>
                              </p:par>
                            </p:childTnLst>
                          </p:cTn>
                        </p:par>
                      </p:childTnLst>
                    </p:cTn>
                  </p:par>
                  <p:par>
                    <p:cTn id="2389" fill="hold">
                      <p:stCondLst>
                        <p:cond delay="indefinite"/>
                      </p:stCondLst>
                      <p:childTnLst>
                        <p:par>
                          <p:cTn id="2390" fill="hold">
                            <p:stCondLst>
                              <p:cond delay="0"/>
                            </p:stCondLst>
                            <p:childTnLst>
                              <p:par>
                                <p:cTn id="2391" presetID="1" presetClass="exit" presetSubtype="0" fill="hold" nodeType="clickEffect">
                                  <p:stCondLst>
                                    <p:cond delay="0"/>
                                  </p:stCondLst>
                                  <p:childTnLst>
                                    <p:set>
                                      <p:cBhvr>
                                        <p:cTn id="2392" dur="1" fill="hold">
                                          <p:stCondLst>
                                            <p:cond delay="0"/>
                                          </p:stCondLst>
                                        </p:cTn>
                                        <p:tgtEl>
                                          <p:spTgt spid="393"/>
                                        </p:tgtEl>
                                        <p:attrNameLst>
                                          <p:attrName>style.visibility</p:attrName>
                                        </p:attrNameLst>
                                      </p:cBhvr>
                                      <p:to>
                                        <p:strVal val="hidden"/>
                                      </p:to>
                                    </p:set>
                                  </p:childTnLst>
                                </p:cTn>
                              </p:par>
                              <p:par>
                                <p:cTn id="2393" presetID="1" presetClass="entr" presetSubtype="0" fill="hold" nodeType="withEffect">
                                  <p:stCondLst>
                                    <p:cond delay="0"/>
                                  </p:stCondLst>
                                  <p:childTnLst>
                                    <p:set>
                                      <p:cBhvr>
                                        <p:cTn id="2394" dur="1" fill="hold">
                                          <p:stCondLst>
                                            <p:cond delay="0"/>
                                          </p:stCondLst>
                                        </p:cTn>
                                        <p:tgtEl>
                                          <p:spTgt spid="394"/>
                                        </p:tgtEl>
                                        <p:attrNameLst>
                                          <p:attrName>style.visibility</p:attrName>
                                        </p:attrNameLst>
                                      </p:cBhvr>
                                      <p:to>
                                        <p:strVal val="visible"/>
                                      </p:to>
                                    </p:set>
                                  </p:childTnLst>
                                </p:cTn>
                              </p:par>
                            </p:childTnLst>
                          </p:cTn>
                        </p:par>
                      </p:childTnLst>
                    </p:cTn>
                  </p:par>
                  <p:par>
                    <p:cTn id="2395" fill="hold">
                      <p:stCondLst>
                        <p:cond delay="indefinite"/>
                      </p:stCondLst>
                      <p:childTnLst>
                        <p:par>
                          <p:cTn id="2396" fill="hold">
                            <p:stCondLst>
                              <p:cond delay="0"/>
                            </p:stCondLst>
                            <p:childTnLst>
                              <p:par>
                                <p:cTn id="2397" presetID="1" presetClass="exit" presetSubtype="0" fill="hold" nodeType="clickEffect">
                                  <p:stCondLst>
                                    <p:cond delay="0"/>
                                  </p:stCondLst>
                                  <p:childTnLst>
                                    <p:set>
                                      <p:cBhvr>
                                        <p:cTn id="2398" dur="1" fill="hold">
                                          <p:stCondLst>
                                            <p:cond delay="0"/>
                                          </p:stCondLst>
                                        </p:cTn>
                                        <p:tgtEl>
                                          <p:spTgt spid="399"/>
                                        </p:tgtEl>
                                        <p:attrNameLst>
                                          <p:attrName>style.visibility</p:attrName>
                                        </p:attrNameLst>
                                      </p:cBhvr>
                                      <p:to>
                                        <p:strVal val="hidden"/>
                                      </p:to>
                                    </p:set>
                                  </p:childTnLst>
                                </p:cTn>
                              </p:par>
                              <p:par>
                                <p:cTn id="2399" presetID="1" presetClass="exit" presetSubtype="0" fill="hold" nodeType="withEffect">
                                  <p:stCondLst>
                                    <p:cond delay="0"/>
                                  </p:stCondLst>
                                  <p:childTnLst>
                                    <p:set>
                                      <p:cBhvr>
                                        <p:cTn id="2400" dur="1" fill="hold">
                                          <p:stCondLst>
                                            <p:cond delay="0"/>
                                          </p:stCondLst>
                                        </p:cTn>
                                        <p:tgtEl>
                                          <p:spTgt spid="394"/>
                                        </p:tgtEl>
                                        <p:attrNameLst>
                                          <p:attrName>style.visibility</p:attrName>
                                        </p:attrNameLst>
                                      </p:cBhvr>
                                      <p:to>
                                        <p:strVal val="hidden"/>
                                      </p:to>
                                    </p:set>
                                  </p:childTnLst>
                                </p:cTn>
                              </p:par>
                              <p:par>
                                <p:cTn id="2401" presetID="1" presetClass="entr" presetSubtype="0" fill="hold" nodeType="withEffect">
                                  <p:stCondLst>
                                    <p:cond delay="0"/>
                                  </p:stCondLst>
                                  <p:childTnLst>
                                    <p:set>
                                      <p:cBhvr>
                                        <p:cTn id="2402" dur="1" fill="hold">
                                          <p:stCondLst>
                                            <p:cond delay="0"/>
                                          </p:stCondLst>
                                        </p:cTn>
                                        <p:tgtEl>
                                          <p:spTgt spid="400"/>
                                        </p:tgtEl>
                                        <p:attrNameLst>
                                          <p:attrName>style.visibility</p:attrName>
                                        </p:attrNameLst>
                                      </p:cBhvr>
                                      <p:to>
                                        <p:strVal val="visible"/>
                                      </p:to>
                                    </p:set>
                                  </p:childTnLst>
                                </p:cTn>
                              </p:par>
                              <p:par>
                                <p:cTn id="2403" presetID="1" presetClass="entr" presetSubtype="0" fill="hold" nodeType="withEffect">
                                  <p:stCondLst>
                                    <p:cond delay="0"/>
                                  </p:stCondLst>
                                  <p:childTnLst>
                                    <p:set>
                                      <p:cBhvr>
                                        <p:cTn id="2404" dur="1" fill="hold">
                                          <p:stCondLst>
                                            <p:cond delay="0"/>
                                          </p:stCondLst>
                                        </p:cTn>
                                        <p:tgtEl>
                                          <p:spTgt spid="385"/>
                                        </p:tgtEl>
                                        <p:attrNameLst>
                                          <p:attrName>style.visibility</p:attrName>
                                        </p:attrNameLst>
                                      </p:cBhvr>
                                      <p:to>
                                        <p:strVal val="visible"/>
                                      </p:to>
                                    </p:set>
                                  </p:childTnLst>
                                </p:cTn>
                              </p:par>
                            </p:childTnLst>
                          </p:cTn>
                        </p:par>
                      </p:childTnLst>
                    </p:cTn>
                  </p:par>
                  <p:par>
                    <p:cTn id="2405" fill="hold">
                      <p:stCondLst>
                        <p:cond delay="indefinite"/>
                      </p:stCondLst>
                      <p:childTnLst>
                        <p:par>
                          <p:cTn id="2406" fill="hold">
                            <p:stCondLst>
                              <p:cond delay="0"/>
                            </p:stCondLst>
                            <p:childTnLst>
                              <p:par>
                                <p:cTn id="2407" presetID="1" presetClass="exit" presetSubtype="0" fill="hold" nodeType="clickEffect">
                                  <p:stCondLst>
                                    <p:cond delay="0"/>
                                  </p:stCondLst>
                                  <p:childTnLst>
                                    <p:set>
                                      <p:cBhvr>
                                        <p:cTn id="2408" dur="1" fill="hold">
                                          <p:stCondLst>
                                            <p:cond delay="0"/>
                                          </p:stCondLst>
                                        </p:cTn>
                                        <p:tgtEl>
                                          <p:spTgt spid="385"/>
                                        </p:tgtEl>
                                        <p:attrNameLst>
                                          <p:attrName>style.visibility</p:attrName>
                                        </p:attrNameLst>
                                      </p:cBhvr>
                                      <p:to>
                                        <p:strVal val="hidden"/>
                                      </p:to>
                                    </p:set>
                                  </p:childTnLst>
                                </p:cTn>
                              </p:par>
                              <p:par>
                                <p:cTn id="2409" presetID="1" presetClass="entr" presetSubtype="0" fill="hold" nodeType="withEffect">
                                  <p:stCondLst>
                                    <p:cond delay="0"/>
                                  </p:stCondLst>
                                  <p:childTnLst>
                                    <p:set>
                                      <p:cBhvr>
                                        <p:cTn id="2410" dur="1" fill="hold">
                                          <p:stCondLst>
                                            <p:cond delay="0"/>
                                          </p:stCondLst>
                                        </p:cTn>
                                        <p:tgtEl>
                                          <p:spTgt spid="386"/>
                                        </p:tgtEl>
                                        <p:attrNameLst>
                                          <p:attrName>style.visibility</p:attrName>
                                        </p:attrNameLst>
                                      </p:cBhvr>
                                      <p:to>
                                        <p:strVal val="visible"/>
                                      </p:to>
                                    </p:set>
                                  </p:childTnLst>
                                </p:cTn>
                              </p:par>
                            </p:childTnLst>
                          </p:cTn>
                        </p:par>
                      </p:childTnLst>
                    </p:cTn>
                  </p:par>
                  <p:par>
                    <p:cTn id="2411" fill="hold">
                      <p:stCondLst>
                        <p:cond delay="indefinite"/>
                      </p:stCondLst>
                      <p:childTnLst>
                        <p:par>
                          <p:cTn id="2412" fill="hold">
                            <p:stCondLst>
                              <p:cond delay="0"/>
                            </p:stCondLst>
                            <p:childTnLst>
                              <p:par>
                                <p:cTn id="2413" presetID="1" presetClass="exit" presetSubtype="0" fill="hold" nodeType="clickEffect">
                                  <p:stCondLst>
                                    <p:cond delay="0"/>
                                  </p:stCondLst>
                                  <p:childTnLst>
                                    <p:set>
                                      <p:cBhvr>
                                        <p:cTn id="2414" dur="1" fill="hold">
                                          <p:stCondLst>
                                            <p:cond delay="0"/>
                                          </p:stCondLst>
                                        </p:cTn>
                                        <p:tgtEl>
                                          <p:spTgt spid="386"/>
                                        </p:tgtEl>
                                        <p:attrNameLst>
                                          <p:attrName>style.visibility</p:attrName>
                                        </p:attrNameLst>
                                      </p:cBhvr>
                                      <p:to>
                                        <p:strVal val="hidden"/>
                                      </p:to>
                                    </p:set>
                                  </p:childTnLst>
                                </p:cTn>
                              </p:par>
                              <p:par>
                                <p:cTn id="2415" presetID="1" presetClass="entr" presetSubtype="0" fill="hold" nodeType="withEffect">
                                  <p:stCondLst>
                                    <p:cond delay="0"/>
                                  </p:stCondLst>
                                  <p:childTnLst>
                                    <p:set>
                                      <p:cBhvr>
                                        <p:cTn id="2416" dur="1" fill="hold">
                                          <p:stCondLst>
                                            <p:cond delay="0"/>
                                          </p:stCondLst>
                                        </p:cTn>
                                        <p:tgtEl>
                                          <p:spTgt spid="387"/>
                                        </p:tgtEl>
                                        <p:attrNameLst>
                                          <p:attrName>style.visibility</p:attrName>
                                        </p:attrNameLst>
                                      </p:cBhvr>
                                      <p:to>
                                        <p:strVal val="visible"/>
                                      </p:to>
                                    </p:set>
                                  </p:childTnLst>
                                </p:cTn>
                              </p:par>
                            </p:childTnLst>
                          </p:cTn>
                        </p:par>
                      </p:childTnLst>
                    </p:cTn>
                  </p:par>
                  <p:par>
                    <p:cTn id="2417" fill="hold">
                      <p:stCondLst>
                        <p:cond delay="indefinite"/>
                      </p:stCondLst>
                      <p:childTnLst>
                        <p:par>
                          <p:cTn id="2418" fill="hold">
                            <p:stCondLst>
                              <p:cond delay="0"/>
                            </p:stCondLst>
                            <p:childTnLst>
                              <p:par>
                                <p:cTn id="2419" presetID="1" presetClass="exit" presetSubtype="0" fill="hold" nodeType="clickEffect">
                                  <p:stCondLst>
                                    <p:cond delay="0"/>
                                  </p:stCondLst>
                                  <p:childTnLst>
                                    <p:set>
                                      <p:cBhvr>
                                        <p:cTn id="2420" dur="1" fill="hold">
                                          <p:stCondLst>
                                            <p:cond delay="0"/>
                                          </p:stCondLst>
                                        </p:cTn>
                                        <p:tgtEl>
                                          <p:spTgt spid="387"/>
                                        </p:tgtEl>
                                        <p:attrNameLst>
                                          <p:attrName>style.visibility</p:attrName>
                                        </p:attrNameLst>
                                      </p:cBhvr>
                                      <p:to>
                                        <p:strVal val="hidden"/>
                                      </p:to>
                                    </p:set>
                                  </p:childTnLst>
                                </p:cTn>
                              </p:par>
                              <p:par>
                                <p:cTn id="2421" presetID="1" presetClass="entr" presetSubtype="0" fill="hold" nodeType="withEffect">
                                  <p:stCondLst>
                                    <p:cond delay="0"/>
                                  </p:stCondLst>
                                  <p:childTnLst>
                                    <p:set>
                                      <p:cBhvr>
                                        <p:cTn id="2422" dur="1" fill="hold">
                                          <p:stCondLst>
                                            <p:cond delay="0"/>
                                          </p:stCondLst>
                                        </p:cTn>
                                        <p:tgtEl>
                                          <p:spTgt spid="388"/>
                                        </p:tgtEl>
                                        <p:attrNameLst>
                                          <p:attrName>style.visibility</p:attrName>
                                        </p:attrNameLst>
                                      </p:cBhvr>
                                      <p:to>
                                        <p:strVal val="visible"/>
                                      </p:to>
                                    </p:set>
                                  </p:childTnLst>
                                </p:cTn>
                              </p:par>
                            </p:childTnLst>
                          </p:cTn>
                        </p:par>
                      </p:childTnLst>
                    </p:cTn>
                  </p:par>
                  <p:par>
                    <p:cTn id="2423" fill="hold">
                      <p:stCondLst>
                        <p:cond delay="indefinite"/>
                      </p:stCondLst>
                      <p:childTnLst>
                        <p:par>
                          <p:cTn id="2424" fill="hold">
                            <p:stCondLst>
                              <p:cond delay="0"/>
                            </p:stCondLst>
                            <p:childTnLst>
                              <p:par>
                                <p:cTn id="2425" presetID="1" presetClass="exit" presetSubtype="0" fill="hold" nodeType="clickEffect">
                                  <p:stCondLst>
                                    <p:cond delay="0"/>
                                  </p:stCondLst>
                                  <p:childTnLst>
                                    <p:set>
                                      <p:cBhvr>
                                        <p:cTn id="2426" dur="1" fill="hold">
                                          <p:stCondLst>
                                            <p:cond delay="0"/>
                                          </p:stCondLst>
                                        </p:cTn>
                                        <p:tgtEl>
                                          <p:spTgt spid="388"/>
                                        </p:tgtEl>
                                        <p:attrNameLst>
                                          <p:attrName>style.visibility</p:attrName>
                                        </p:attrNameLst>
                                      </p:cBhvr>
                                      <p:to>
                                        <p:strVal val="hidden"/>
                                      </p:to>
                                    </p:set>
                                  </p:childTnLst>
                                </p:cTn>
                              </p:par>
                              <p:par>
                                <p:cTn id="2427" presetID="1" presetClass="entr" presetSubtype="0" fill="hold" nodeType="withEffect">
                                  <p:stCondLst>
                                    <p:cond delay="0"/>
                                  </p:stCondLst>
                                  <p:childTnLst>
                                    <p:set>
                                      <p:cBhvr>
                                        <p:cTn id="2428" dur="1" fill="hold">
                                          <p:stCondLst>
                                            <p:cond delay="0"/>
                                          </p:stCondLst>
                                        </p:cTn>
                                        <p:tgtEl>
                                          <p:spTgt spid="389"/>
                                        </p:tgtEl>
                                        <p:attrNameLst>
                                          <p:attrName>style.visibility</p:attrName>
                                        </p:attrNameLst>
                                      </p:cBhvr>
                                      <p:to>
                                        <p:strVal val="visible"/>
                                      </p:to>
                                    </p:set>
                                  </p:childTnLst>
                                </p:cTn>
                              </p:par>
                            </p:childTnLst>
                          </p:cTn>
                        </p:par>
                      </p:childTnLst>
                    </p:cTn>
                  </p:par>
                  <p:par>
                    <p:cTn id="2429" fill="hold">
                      <p:stCondLst>
                        <p:cond delay="indefinite"/>
                      </p:stCondLst>
                      <p:childTnLst>
                        <p:par>
                          <p:cTn id="2430" fill="hold">
                            <p:stCondLst>
                              <p:cond delay="0"/>
                            </p:stCondLst>
                            <p:childTnLst>
                              <p:par>
                                <p:cTn id="2431" presetID="1" presetClass="exit" presetSubtype="0" fill="hold" nodeType="clickEffect">
                                  <p:stCondLst>
                                    <p:cond delay="0"/>
                                  </p:stCondLst>
                                  <p:childTnLst>
                                    <p:set>
                                      <p:cBhvr>
                                        <p:cTn id="2432" dur="1" fill="hold">
                                          <p:stCondLst>
                                            <p:cond delay="0"/>
                                          </p:stCondLst>
                                        </p:cTn>
                                        <p:tgtEl>
                                          <p:spTgt spid="389"/>
                                        </p:tgtEl>
                                        <p:attrNameLst>
                                          <p:attrName>style.visibility</p:attrName>
                                        </p:attrNameLst>
                                      </p:cBhvr>
                                      <p:to>
                                        <p:strVal val="hidden"/>
                                      </p:to>
                                    </p:set>
                                  </p:childTnLst>
                                </p:cTn>
                              </p:par>
                              <p:par>
                                <p:cTn id="2433" presetID="1" presetClass="entr" presetSubtype="0" fill="hold" nodeType="withEffect">
                                  <p:stCondLst>
                                    <p:cond delay="0"/>
                                  </p:stCondLst>
                                  <p:childTnLst>
                                    <p:set>
                                      <p:cBhvr>
                                        <p:cTn id="2434" dur="1" fill="hold">
                                          <p:stCondLst>
                                            <p:cond delay="0"/>
                                          </p:stCondLst>
                                        </p:cTn>
                                        <p:tgtEl>
                                          <p:spTgt spid="390"/>
                                        </p:tgtEl>
                                        <p:attrNameLst>
                                          <p:attrName>style.visibility</p:attrName>
                                        </p:attrNameLst>
                                      </p:cBhvr>
                                      <p:to>
                                        <p:strVal val="visible"/>
                                      </p:to>
                                    </p:set>
                                  </p:childTnLst>
                                </p:cTn>
                              </p:par>
                            </p:childTnLst>
                          </p:cTn>
                        </p:par>
                      </p:childTnLst>
                    </p:cTn>
                  </p:par>
                  <p:par>
                    <p:cTn id="2435" fill="hold">
                      <p:stCondLst>
                        <p:cond delay="indefinite"/>
                      </p:stCondLst>
                      <p:childTnLst>
                        <p:par>
                          <p:cTn id="2436" fill="hold">
                            <p:stCondLst>
                              <p:cond delay="0"/>
                            </p:stCondLst>
                            <p:childTnLst>
                              <p:par>
                                <p:cTn id="2437" presetID="1" presetClass="exit" presetSubtype="0" fill="hold" nodeType="clickEffect">
                                  <p:stCondLst>
                                    <p:cond delay="0"/>
                                  </p:stCondLst>
                                  <p:childTnLst>
                                    <p:set>
                                      <p:cBhvr>
                                        <p:cTn id="2438" dur="1" fill="hold">
                                          <p:stCondLst>
                                            <p:cond delay="0"/>
                                          </p:stCondLst>
                                        </p:cTn>
                                        <p:tgtEl>
                                          <p:spTgt spid="390"/>
                                        </p:tgtEl>
                                        <p:attrNameLst>
                                          <p:attrName>style.visibility</p:attrName>
                                        </p:attrNameLst>
                                      </p:cBhvr>
                                      <p:to>
                                        <p:strVal val="hidden"/>
                                      </p:to>
                                    </p:set>
                                  </p:childTnLst>
                                </p:cTn>
                              </p:par>
                              <p:par>
                                <p:cTn id="2439" presetID="1" presetClass="entr" presetSubtype="0" fill="hold" nodeType="withEffect">
                                  <p:stCondLst>
                                    <p:cond delay="0"/>
                                  </p:stCondLst>
                                  <p:childTnLst>
                                    <p:set>
                                      <p:cBhvr>
                                        <p:cTn id="2440" dur="1" fill="hold">
                                          <p:stCondLst>
                                            <p:cond delay="0"/>
                                          </p:stCondLst>
                                        </p:cTn>
                                        <p:tgtEl>
                                          <p:spTgt spid="391"/>
                                        </p:tgtEl>
                                        <p:attrNameLst>
                                          <p:attrName>style.visibility</p:attrName>
                                        </p:attrNameLst>
                                      </p:cBhvr>
                                      <p:to>
                                        <p:strVal val="visible"/>
                                      </p:to>
                                    </p:set>
                                  </p:childTnLst>
                                </p:cTn>
                              </p:par>
                            </p:childTnLst>
                          </p:cTn>
                        </p:par>
                      </p:childTnLst>
                    </p:cTn>
                  </p:par>
                  <p:par>
                    <p:cTn id="2441" fill="hold">
                      <p:stCondLst>
                        <p:cond delay="indefinite"/>
                      </p:stCondLst>
                      <p:childTnLst>
                        <p:par>
                          <p:cTn id="2442" fill="hold">
                            <p:stCondLst>
                              <p:cond delay="0"/>
                            </p:stCondLst>
                            <p:childTnLst>
                              <p:par>
                                <p:cTn id="2443" presetID="1" presetClass="exit" presetSubtype="0" fill="hold" nodeType="clickEffect">
                                  <p:stCondLst>
                                    <p:cond delay="0"/>
                                  </p:stCondLst>
                                  <p:childTnLst>
                                    <p:set>
                                      <p:cBhvr>
                                        <p:cTn id="2444" dur="1" fill="hold">
                                          <p:stCondLst>
                                            <p:cond delay="0"/>
                                          </p:stCondLst>
                                        </p:cTn>
                                        <p:tgtEl>
                                          <p:spTgt spid="391"/>
                                        </p:tgtEl>
                                        <p:attrNameLst>
                                          <p:attrName>style.visibility</p:attrName>
                                        </p:attrNameLst>
                                      </p:cBhvr>
                                      <p:to>
                                        <p:strVal val="hidden"/>
                                      </p:to>
                                    </p:set>
                                  </p:childTnLst>
                                </p:cTn>
                              </p:par>
                              <p:par>
                                <p:cTn id="2445" presetID="1" presetClass="entr" presetSubtype="0" fill="hold" nodeType="withEffect">
                                  <p:stCondLst>
                                    <p:cond delay="0"/>
                                  </p:stCondLst>
                                  <p:childTnLst>
                                    <p:set>
                                      <p:cBhvr>
                                        <p:cTn id="2446" dur="1" fill="hold">
                                          <p:stCondLst>
                                            <p:cond delay="0"/>
                                          </p:stCondLst>
                                        </p:cTn>
                                        <p:tgtEl>
                                          <p:spTgt spid="392"/>
                                        </p:tgtEl>
                                        <p:attrNameLst>
                                          <p:attrName>style.visibility</p:attrName>
                                        </p:attrNameLst>
                                      </p:cBhvr>
                                      <p:to>
                                        <p:strVal val="visible"/>
                                      </p:to>
                                    </p:set>
                                  </p:childTnLst>
                                </p:cTn>
                              </p:par>
                            </p:childTnLst>
                          </p:cTn>
                        </p:par>
                      </p:childTnLst>
                    </p:cTn>
                  </p:par>
                  <p:par>
                    <p:cTn id="2447" fill="hold">
                      <p:stCondLst>
                        <p:cond delay="indefinite"/>
                      </p:stCondLst>
                      <p:childTnLst>
                        <p:par>
                          <p:cTn id="2448" fill="hold">
                            <p:stCondLst>
                              <p:cond delay="0"/>
                            </p:stCondLst>
                            <p:childTnLst>
                              <p:par>
                                <p:cTn id="2449" presetID="1" presetClass="exit" presetSubtype="0" fill="hold" nodeType="clickEffect">
                                  <p:stCondLst>
                                    <p:cond delay="0"/>
                                  </p:stCondLst>
                                  <p:childTnLst>
                                    <p:set>
                                      <p:cBhvr>
                                        <p:cTn id="2450" dur="1" fill="hold">
                                          <p:stCondLst>
                                            <p:cond delay="0"/>
                                          </p:stCondLst>
                                        </p:cTn>
                                        <p:tgtEl>
                                          <p:spTgt spid="392"/>
                                        </p:tgtEl>
                                        <p:attrNameLst>
                                          <p:attrName>style.visibility</p:attrName>
                                        </p:attrNameLst>
                                      </p:cBhvr>
                                      <p:to>
                                        <p:strVal val="hidden"/>
                                      </p:to>
                                    </p:set>
                                  </p:childTnLst>
                                </p:cTn>
                              </p:par>
                              <p:par>
                                <p:cTn id="2451" presetID="1" presetClass="entr" presetSubtype="0" fill="hold" nodeType="withEffect">
                                  <p:stCondLst>
                                    <p:cond delay="0"/>
                                  </p:stCondLst>
                                  <p:childTnLst>
                                    <p:set>
                                      <p:cBhvr>
                                        <p:cTn id="2452" dur="1" fill="hold">
                                          <p:stCondLst>
                                            <p:cond delay="0"/>
                                          </p:stCondLst>
                                        </p:cTn>
                                        <p:tgtEl>
                                          <p:spTgt spid="393"/>
                                        </p:tgtEl>
                                        <p:attrNameLst>
                                          <p:attrName>style.visibility</p:attrName>
                                        </p:attrNameLst>
                                      </p:cBhvr>
                                      <p:to>
                                        <p:strVal val="visible"/>
                                      </p:to>
                                    </p:set>
                                  </p:childTnLst>
                                </p:cTn>
                              </p:par>
                            </p:childTnLst>
                          </p:cTn>
                        </p:par>
                      </p:childTnLst>
                    </p:cTn>
                  </p:par>
                  <p:par>
                    <p:cTn id="2453" fill="hold">
                      <p:stCondLst>
                        <p:cond delay="indefinite"/>
                      </p:stCondLst>
                      <p:childTnLst>
                        <p:par>
                          <p:cTn id="2454" fill="hold">
                            <p:stCondLst>
                              <p:cond delay="0"/>
                            </p:stCondLst>
                            <p:childTnLst>
                              <p:par>
                                <p:cTn id="2455" presetID="1" presetClass="exit" presetSubtype="0" fill="hold" nodeType="clickEffect">
                                  <p:stCondLst>
                                    <p:cond delay="0"/>
                                  </p:stCondLst>
                                  <p:childTnLst>
                                    <p:set>
                                      <p:cBhvr>
                                        <p:cTn id="2456" dur="1" fill="hold">
                                          <p:stCondLst>
                                            <p:cond delay="0"/>
                                          </p:stCondLst>
                                        </p:cTn>
                                        <p:tgtEl>
                                          <p:spTgt spid="393"/>
                                        </p:tgtEl>
                                        <p:attrNameLst>
                                          <p:attrName>style.visibility</p:attrName>
                                        </p:attrNameLst>
                                      </p:cBhvr>
                                      <p:to>
                                        <p:strVal val="hidden"/>
                                      </p:to>
                                    </p:set>
                                  </p:childTnLst>
                                </p:cTn>
                              </p:par>
                              <p:par>
                                <p:cTn id="2457" presetID="1" presetClass="entr" presetSubtype="0" fill="hold" nodeType="withEffect">
                                  <p:stCondLst>
                                    <p:cond delay="0"/>
                                  </p:stCondLst>
                                  <p:childTnLst>
                                    <p:set>
                                      <p:cBhvr>
                                        <p:cTn id="2458" dur="1" fill="hold">
                                          <p:stCondLst>
                                            <p:cond delay="0"/>
                                          </p:stCondLst>
                                        </p:cTn>
                                        <p:tgtEl>
                                          <p:spTgt spid="394"/>
                                        </p:tgtEl>
                                        <p:attrNameLst>
                                          <p:attrName>style.visibility</p:attrName>
                                        </p:attrNameLst>
                                      </p:cBhvr>
                                      <p:to>
                                        <p:strVal val="visible"/>
                                      </p:to>
                                    </p:set>
                                  </p:childTnLst>
                                </p:cTn>
                              </p:par>
                            </p:childTnLst>
                          </p:cTn>
                        </p:par>
                      </p:childTnLst>
                    </p:cTn>
                  </p:par>
                  <p:par>
                    <p:cTn id="2459" fill="hold">
                      <p:stCondLst>
                        <p:cond delay="indefinite"/>
                      </p:stCondLst>
                      <p:childTnLst>
                        <p:par>
                          <p:cTn id="2460" fill="hold">
                            <p:stCondLst>
                              <p:cond delay="0"/>
                            </p:stCondLst>
                            <p:childTnLst>
                              <p:par>
                                <p:cTn id="2461" presetID="1" presetClass="exit" presetSubtype="0" fill="hold" nodeType="clickEffect">
                                  <p:stCondLst>
                                    <p:cond delay="0"/>
                                  </p:stCondLst>
                                  <p:childTnLst>
                                    <p:set>
                                      <p:cBhvr>
                                        <p:cTn id="2462" dur="1" fill="hold">
                                          <p:stCondLst>
                                            <p:cond delay="0"/>
                                          </p:stCondLst>
                                        </p:cTn>
                                        <p:tgtEl>
                                          <p:spTgt spid="400"/>
                                        </p:tgtEl>
                                        <p:attrNameLst>
                                          <p:attrName>style.visibility</p:attrName>
                                        </p:attrNameLst>
                                      </p:cBhvr>
                                      <p:to>
                                        <p:strVal val="hidden"/>
                                      </p:to>
                                    </p:set>
                                  </p:childTnLst>
                                </p:cTn>
                              </p:par>
                              <p:par>
                                <p:cTn id="2463" presetID="1" presetClass="exit" presetSubtype="0" fill="hold" nodeType="withEffect">
                                  <p:stCondLst>
                                    <p:cond delay="0"/>
                                  </p:stCondLst>
                                  <p:childTnLst>
                                    <p:set>
                                      <p:cBhvr>
                                        <p:cTn id="2464" dur="1" fill="hold">
                                          <p:stCondLst>
                                            <p:cond delay="0"/>
                                          </p:stCondLst>
                                        </p:cTn>
                                        <p:tgtEl>
                                          <p:spTgt spid="394"/>
                                        </p:tgtEl>
                                        <p:attrNameLst>
                                          <p:attrName>style.visibility</p:attrName>
                                        </p:attrNameLst>
                                      </p:cBhvr>
                                      <p:to>
                                        <p:strVal val="hidden"/>
                                      </p:to>
                                    </p:set>
                                  </p:childTnLst>
                                </p:cTn>
                              </p:par>
                              <p:par>
                                <p:cTn id="2465" presetID="1" presetClass="entr" presetSubtype="0" fill="hold" nodeType="withEffect">
                                  <p:stCondLst>
                                    <p:cond delay="0"/>
                                  </p:stCondLst>
                                  <p:childTnLst>
                                    <p:set>
                                      <p:cBhvr>
                                        <p:cTn id="2466" dur="1" fill="hold">
                                          <p:stCondLst>
                                            <p:cond delay="0"/>
                                          </p:stCondLst>
                                        </p:cTn>
                                        <p:tgtEl>
                                          <p:spTgt spid="401"/>
                                        </p:tgtEl>
                                        <p:attrNameLst>
                                          <p:attrName>style.visibility</p:attrName>
                                        </p:attrNameLst>
                                      </p:cBhvr>
                                      <p:to>
                                        <p:strVal val="visible"/>
                                      </p:to>
                                    </p:set>
                                  </p:childTnLst>
                                </p:cTn>
                              </p:par>
                              <p:par>
                                <p:cTn id="2467" presetID="1" presetClass="entr" presetSubtype="0" fill="hold" nodeType="withEffect">
                                  <p:stCondLst>
                                    <p:cond delay="0"/>
                                  </p:stCondLst>
                                  <p:childTnLst>
                                    <p:set>
                                      <p:cBhvr>
                                        <p:cTn id="2468" dur="1" fill="hold">
                                          <p:stCondLst>
                                            <p:cond delay="0"/>
                                          </p:stCondLst>
                                        </p:cTn>
                                        <p:tgtEl>
                                          <p:spTgt spid="385"/>
                                        </p:tgtEl>
                                        <p:attrNameLst>
                                          <p:attrName>style.visibility</p:attrName>
                                        </p:attrNameLst>
                                      </p:cBhvr>
                                      <p:to>
                                        <p:strVal val="visible"/>
                                      </p:to>
                                    </p:set>
                                  </p:childTnLst>
                                </p:cTn>
                              </p:par>
                            </p:childTnLst>
                          </p:cTn>
                        </p:par>
                      </p:childTnLst>
                    </p:cTn>
                  </p:par>
                  <p:par>
                    <p:cTn id="2469" fill="hold">
                      <p:stCondLst>
                        <p:cond delay="indefinite"/>
                      </p:stCondLst>
                      <p:childTnLst>
                        <p:par>
                          <p:cTn id="2470" fill="hold">
                            <p:stCondLst>
                              <p:cond delay="0"/>
                            </p:stCondLst>
                            <p:childTnLst>
                              <p:par>
                                <p:cTn id="2471" presetID="1" presetClass="exit" presetSubtype="0" fill="hold" nodeType="clickEffect">
                                  <p:stCondLst>
                                    <p:cond delay="0"/>
                                  </p:stCondLst>
                                  <p:childTnLst>
                                    <p:set>
                                      <p:cBhvr>
                                        <p:cTn id="2472" dur="1" fill="hold">
                                          <p:stCondLst>
                                            <p:cond delay="0"/>
                                          </p:stCondLst>
                                        </p:cTn>
                                        <p:tgtEl>
                                          <p:spTgt spid="385"/>
                                        </p:tgtEl>
                                        <p:attrNameLst>
                                          <p:attrName>style.visibility</p:attrName>
                                        </p:attrNameLst>
                                      </p:cBhvr>
                                      <p:to>
                                        <p:strVal val="hidden"/>
                                      </p:to>
                                    </p:set>
                                  </p:childTnLst>
                                </p:cTn>
                              </p:par>
                              <p:par>
                                <p:cTn id="2473" presetID="1" presetClass="entr" presetSubtype="0" fill="hold" nodeType="withEffect">
                                  <p:stCondLst>
                                    <p:cond delay="0"/>
                                  </p:stCondLst>
                                  <p:childTnLst>
                                    <p:set>
                                      <p:cBhvr>
                                        <p:cTn id="2474" dur="1" fill="hold">
                                          <p:stCondLst>
                                            <p:cond delay="0"/>
                                          </p:stCondLst>
                                        </p:cTn>
                                        <p:tgtEl>
                                          <p:spTgt spid="386"/>
                                        </p:tgtEl>
                                        <p:attrNameLst>
                                          <p:attrName>style.visibility</p:attrName>
                                        </p:attrNameLst>
                                      </p:cBhvr>
                                      <p:to>
                                        <p:strVal val="visible"/>
                                      </p:to>
                                    </p:set>
                                  </p:childTnLst>
                                </p:cTn>
                              </p:par>
                            </p:childTnLst>
                          </p:cTn>
                        </p:par>
                      </p:childTnLst>
                    </p:cTn>
                  </p:par>
                  <p:par>
                    <p:cTn id="2475" fill="hold">
                      <p:stCondLst>
                        <p:cond delay="indefinite"/>
                      </p:stCondLst>
                      <p:childTnLst>
                        <p:par>
                          <p:cTn id="2476" fill="hold">
                            <p:stCondLst>
                              <p:cond delay="0"/>
                            </p:stCondLst>
                            <p:childTnLst>
                              <p:par>
                                <p:cTn id="2477" presetID="1" presetClass="exit" presetSubtype="0" fill="hold" nodeType="clickEffect">
                                  <p:stCondLst>
                                    <p:cond delay="0"/>
                                  </p:stCondLst>
                                  <p:childTnLst>
                                    <p:set>
                                      <p:cBhvr>
                                        <p:cTn id="2478" dur="1" fill="hold">
                                          <p:stCondLst>
                                            <p:cond delay="0"/>
                                          </p:stCondLst>
                                        </p:cTn>
                                        <p:tgtEl>
                                          <p:spTgt spid="386"/>
                                        </p:tgtEl>
                                        <p:attrNameLst>
                                          <p:attrName>style.visibility</p:attrName>
                                        </p:attrNameLst>
                                      </p:cBhvr>
                                      <p:to>
                                        <p:strVal val="hidden"/>
                                      </p:to>
                                    </p:set>
                                  </p:childTnLst>
                                </p:cTn>
                              </p:par>
                              <p:par>
                                <p:cTn id="2479" presetID="1" presetClass="entr" presetSubtype="0" fill="hold" nodeType="withEffect">
                                  <p:stCondLst>
                                    <p:cond delay="0"/>
                                  </p:stCondLst>
                                  <p:childTnLst>
                                    <p:set>
                                      <p:cBhvr>
                                        <p:cTn id="2480" dur="1" fill="hold">
                                          <p:stCondLst>
                                            <p:cond delay="0"/>
                                          </p:stCondLst>
                                        </p:cTn>
                                        <p:tgtEl>
                                          <p:spTgt spid="387"/>
                                        </p:tgtEl>
                                        <p:attrNameLst>
                                          <p:attrName>style.visibility</p:attrName>
                                        </p:attrNameLst>
                                      </p:cBhvr>
                                      <p:to>
                                        <p:strVal val="visible"/>
                                      </p:to>
                                    </p:set>
                                  </p:childTnLst>
                                </p:cTn>
                              </p:par>
                            </p:childTnLst>
                          </p:cTn>
                        </p:par>
                      </p:childTnLst>
                    </p:cTn>
                  </p:par>
                  <p:par>
                    <p:cTn id="2481" fill="hold">
                      <p:stCondLst>
                        <p:cond delay="indefinite"/>
                      </p:stCondLst>
                      <p:childTnLst>
                        <p:par>
                          <p:cTn id="2482" fill="hold">
                            <p:stCondLst>
                              <p:cond delay="0"/>
                            </p:stCondLst>
                            <p:childTnLst>
                              <p:par>
                                <p:cTn id="2483" presetID="1" presetClass="exit" presetSubtype="0" fill="hold" nodeType="clickEffect">
                                  <p:stCondLst>
                                    <p:cond delay="0"/>
                                  </p:stCondLst>
                                  <p:childTnLst>
                                    <p:set>
                                      <p:cBhvr>
                                        <p:cTn id="2484" dur="1" fill="hold">
                                          <p:stCondLst>
                                            <p:cond delay="0"/>
                                          </p:stCondLst>
                                        </p:cTn>
                                        <p:tgtEl>
                                          <p:spTgt spid="387"/>
                                        </p:tgtEl>
                                        <p:attrNameLst>
                                          <p:attrName>style.visibility</p:attrName>
                                        </p:attrNameLst>
                                      </p:cBhvr>
                                      <p:to>
                                        <p:strVal val="hidden"/>
                                      </p:to>
                                    </p:set>
                                  </p:childTnLst>
                                </p:cTn>
                              </p:par>
                              <p:par>
                                <p:cTn id="2485" presetID="1" presetClass="entr" presetSubtype="0" fill="hold" nodeType="withEffect">
                                  <p:stCondLst>
                                    <p:cond delay="0"/>
                                  </p:stCondLst>
                                  <p:childTnLst>
                                    <p:set>
                                      <p:cBhvr>
                                        <p:cTn id="2486" dur="1" fill="hold">
                                          <p:stCondLst>
                                            <p:cond delay="0"/>
                                          </p:stCondLst>
                                        </p:cTn>
                                        <p:tgtEl>
                                          <p:spTgt spid="388"/>
                                        </p:tgtEl>
                                        <p:attrNameLst>
                                          <p:attrName>style.visibility</p:attrName>
                                        </p:attrNameLst>
                                      </p:cBhvr>
                                      <p:to>
                                        <p:strVal val="visible"/>
                                      </p:to>
                                    </p:set>
                                  </p:childTnLst>
                                </p:cTn>
                              </p:par>
                            </p:childTnLst>
                          </p:cTn>
                        </p:par>
                      </p:childTnLst>
                    </p:cTn>
                  </p:par>
                  <p:par>
                    <p:cTn id="2487" fill="hold">
                      <p:stCondLst>
                        <p:cond delay="indefinite"/>
                      </p:stCondLst>
                      <p:childTnLst>
                        <p:par>
                          <p:cTn id="2488" fill="hold">
                            <p:stCondLst>
                              <p:cond delay="0"/>
                            </p:stCondLst>
                            <p:childTnLst>
                              <p:par>
                                <p:cTn id="2489" presetID="1" presetClass="exit" presetSubtype="0" fill="hold" nodeType="clickEffect">
                                  <p:stCondLst>
                                    <p:cond delay="0"/>
                                  </p:stCondLst>
                                  <p:childTnLst>
                                    <p:set>
                                      <p:cBhvr>
                                        <p:cTn id="2490" dur="1" fill="hold">
                                          <p:stCondLst>
                                            <p:cond delay="0"/>
                                          </p:stCondLst>
                                        </p:cTn>
                                        <p:tgtEl>
                                          <p:spTgt spid="388"/>
                                        </p:tgtEl>
                                        <p:attrNameLst>
                                          <p:attrName>style.visibility</p:attrName>
                                        </p:attrNameLst>
                                      </p:cBhvr>
                                      <p:to>
                                        <p:strVal val="hidden"/>
                                      </p:to>
                                    </p:set>
                                  </p:childTnLst>
                                </p:cTn>
                              </p:par>
                              <p:par>
                                <p:cTn id="2491" presetID="1" presetClass="entr" presetSubtype="0" fill="hold" nodeType="withEffect">
                                  <p:stCondLst>
                                    <p:cond delay="0"/>
                                  </p:stCondLst>
                                  <p:childTnLst>
                                    <p:set>
                                      <p:cBhvr>
                                        <p:cTn id="2492" dur="1" fill="hold">
                                          <p:stCondLst>
                                            <p:cond delay="0"/>
                                          </p:stCondLst>
                                        </p:cTn>
                                        <p:tgtEl>
                                          <p:spTgt spid="389"/>
                                        </p:tgtEl>
                                        <p:attrNameLst>
                                          <p:attrName>style.visibility</p:attrName>
                                        </p:attrNameLst>
                                      </p:cBhvr>
                                      <p:to>
                                        <p:strVal val="visible"/>
                                      </p:to>
                                    </p:set>
                                  </p:childTnLst>
                                </p:cTn>
                              </p:par>
                            </p:childTnLst>
                          </p:cTn>
                        </p:par>
                      </p:childTnLst>
                    </p:cTn>
                  </p:par>
                  <p:par>
                    <p:cTn id="2493" fill="hold">
                      <p:stCondLst>
                        <p:cond delay="indefinite"/>
                      </p:stCondLst>
                      <p:childTnLst>
                        <p:par>
                          <p:cTn id="2494" fill="hold">
                            <p:stCondLst>
                              <p:cond delay="0"/>
                            </p:stCondLst>
                            <p:childTnLst>
                              <p:par>
                                <p:cTn id="2495" presetID="1" presetClass="exit" presetSubtype="0" fill="hold" nodeType="clickEffect">
                                  <p:stCondLst>
                                    <p:cond delay="0"/>
                                  </p:stCondLst>
                                  <p:childTnLst>
                                    <p:set>
                                      <p:cBhvr>
                                        <p:cTn id="2496" dur="1" fill="hold">
                                          <p:stCondLst>
                                            <p:cond delay="0"/>
                                          </p:stCondLst>
                                        </p:cTn>
                                        <p:tgtEl>
                                          <p:spTgt spid="389"/>
                                        </p:tgtEl>
                                        <p:attrNameLst>
                                          <p:attrName>style.visibility</p:attrName>
                                        </p:attrNameLst>
                                      </p:cBhvr>
                                      <p:to>
                                        <p:strVal val="hidden"/>
                                      </p:to>
                                    </p:set>
                                  </p:childTnLst>
                                </p:cTn>
                              </p:par>
                              <p:par>
                                <p:cTn id="2497" presetID="1" presetClass="entr" presetSubtype="0" fill="hold" nodeType="withEffect">
                                  <p:stCondLst>
                                    <p:cond delay="0"/>
                                  </p:stCondLst>
                                  <p:childTnLst>
                                    <p:set>
                                      <p:cBhvr>
                                        <p:cTn id="2498" dur="1" fill="hold">
                                          <p:stCondLst>
                                            <p:cond delay="0"/>
                                          </p:stCondLst>
                                        </p:cTn>
                                        <p:tgtEl>
                                          <p:spTgt spid="390"/>
                                        </p:tgtEl>
                                        <p:attrNameLst>
                                          <p:attrName>style.visibility</p:attrName>
                                        </p:attrNameLst>
                                      </p:cBhvr>
                                      <p:to>
                                        <p:strVal val="visible"/>
                                      </p:to>
                                    </p:set>
                                  </p:childTnLst>
                                </p:cTn>
                              </p:par>
                            </p:childTnLst>
                          </p:cTn>
                        </p:par>
                      </p:childTnLst>
                    </p:cTn>
                  </p:par>
                  <p:par>
                    <p:cTn id="2499" fill="hold">
                      <p:stCondLst>
                        <p:cond delay="indefinite"/>
                      </p:stCondLst>
                      <p:childTnLst>
                        <p:par>
                          <p:cTn id="2500" fill="hold">
                            <p:stCondLst>
                              <p:cond delay="0"/>
                            </p:stCondLst>
                            <p:childTnLst>
                              <p:par>
                                <p:cTn id="2501" presetID="1" presetClass="exit" presetSubtype="0" fill="hold" nodeType="clickEffect">
                                  <p:stCondLst>
                                    <p:cond delay="0"/>
                                  </p:stCondLst>
                                  <p:childTnLst>
                                    <p:set>
                                      <p:cBhvr>
                                        <p:cTn id="2502" dur="1" fill="hold">
                                          <p:stCondLst>
                                            <p:cond delay="0"/>
                                          </p:stCondLst>
                                        </p:cTn>
                                        <p:tgtEl>
                                          <p:spTgt spid="390"/>
                                        </p:tgtEl>
                                        <p:attrNameLst>
                                          <p:attrName>style.visibility</p:attrName>
                                        </p:attrNameLst>
                                      </p:cBhvr>
                                      <p:to>
                                        <p:strVal val="hidden"/>
                                      </p:to>
                                    </p:set>
                                  </p:childTnLst>
                                </p:cTn>
                              </p:par>
                              <p:par>
                                <p:cTn id="2503" presetID="1" presetClass="entr" presetSubtype="0" fill="hold" nodeType="withEffect">
                                  <p:stCondLst>
                                    <p:cond delay="0"/>
                                  </p:stCondLst>
                                  <p:childTnLst>
                                    <p:set>
                                      <p:cBhvr>
                                        <p:cTn id="2504" dur="1" fill="hold">
                                          <p:stCondLst>
                                            <p:cond delay="0"/>
                                          </p:stCondLst>
                                        </p:cTn>
                                        <p:tgtEl>
                                          <p:spTgt spid="391"/>
                                        </p:tgtEl>
                                        <p:attrNameLst>
                                          <p:attrName>style.visibility</p:attrName>
                                        </p:attrNameLst>
                                      </p:cBhvr>
                                      <p:to>
                                        <p:strVal val="visible"/>
                                      </p:to>
                                    </p:set>
                                  </p:childTnLst>
                                </p:cTn>
                              </p:par>
                            </p:childTnLst>
                          </p:cTn>
                        </p:par>
                      </p:childTnLst>
                    </p:cTn>
                  </p:par>
                  <p:par>
                    <p:cTn id="2505" fill="hold">
                      <p:stCondLst>
                        <p:cond delay="indefinite"/>
                      </p:stCondLst>
                      <p:childTnLst>
                        <p:par>
                          <p:cTn id="2506" fill="hold">
                            <p:stCondLst>
                              <p:cond delay="0"/>
                            </p:stCondLst>
                            <p:childTnLst>
                              <p:par>
                                <p:cTn id="2507" presetID="1" presetClass="exit" presetSubtype="0" fill="hold" nodeType="clickEffect">
                                  <p:stCondLst>
                                    <p:cond delay="0"/>
                                  </p:stCondLst>
                                  <p:childTnLst>
                                    <p:set>
                                      <p:cBhvr>
                                        <p:cTn id="2508" dur="1" fill="hold">
                                          <p:stCondLst>
                                            <p:cond delay="0"/>
                                          </p:stCondLst>
                                        </p:cTn>
                                        <p:tgtEl>
                                          <p:spTgt spid="391"/>
                                        </p:tgtEl>
                                        <p:attrNameLst>
                                          <p:attrName>style.visibility</p:attrName>
                                        </p:attrNameLst>
                                      </p:cBhvr>
                                      <p:to>
                                        <p:strVal val="hidden"/>
                                      </p:to>
                                    </p:set>
                                  </p:childTnLst>
                                </p:cTn>
                              </p:par>
                              <p:par>
                                <p:cTn id="2509" presetID="1" presetClass="entr" presetSubtype="0" fill="hold" nodeType="withEffect">
                                  <p:stCondLst>
                                    <p:cond delay="0"/>
                                  </p:stCondLst>
                                  <p:childTnLst>
                                    <p:set>
                                      <p:cBhvr>
                                        <p:cTn id="2510" dur="1" fill="hold">
                                          <p:stCondLst>
                                            <p:cond delay="0"/>
                                          </p:stCondLst>
                                        </p:cTn>
                                        <p:tgtEl>
                                          <p:spTgt spid="392"/>
                                        </p:tgtEl>
                                        <p:attrNameLst>
                                          <p:attrName>style.visibility</p:attrName>
                                        </p:attrNameLst>
                                      </p:cBhvr>
                                      <p:to>
                                        <p:strVal val="visible"/>
                                      </p:to>
                                    </p:set>
                                  </p:childTnLst>
                                </p:cTn>
                              </p:par>
                            </p:childTnLst>
                          </p:cTn>
                        </p:par>
                      </p:childTnLst>
                    </p:cTn>
                  </p:par>
                  <p:par>
                    <p:cTn id="2511" fill="hold">
                      <p:stCondLst>
                        <p:cond delay="indefinite"/>
                      </p:stCondLst>
                      <p:childTnLst>
                        <p:par>
                          <p:cTn id="2512" fill="hold">
                            <p:stCondLst>
                              <p:cond delay="0"/>
                            </p:stCondLst>
                            <p:childTnLst>
                              <p:par>
                                <p:cTn id="2513" presetID="1" presetClass="exit" presetSubtype="0" fill="hold" nodeType="clickEffect">
                                  <p:stCondLst>
                                    <p:cond delay="0"/>
                                  </p:stCondLst>
                                  <p:childTnLst>
                                    <p:set>
                                      <p:cBhvr>
                                        <p:cTn id="2514" dur="1" fill="hold">
                                          <p:stCondLst>
                                            <p:cond delay="0"/>
                                          </p:stCondLst>
                                        </p:cTn>
                                        <p:tgtEl>
                                          <p:spTgt spid="392"/>
                                        </p:tgtEl>
                                        <p:attrNameLst>
                                          <p:attrName>style.visibility</p:attrName>
                                        </p:attrNameLst>
                                      </p:cBhvr>
                                      <p:to>
                                        <p:strVal val="hidden"/>
                                      </p:to>
                                    </p:set>
                                  </p:childTnLst>
                                </p:cTn>
                              </p:par>
                              <p:par>
                                <p:cTn id="2515" presetID="1" presetClass="entr" presetSubtype="0" fill="hold" nodeType="withEffect">
                                  <p:stCondLst>
                                    <p:cond delay="0"/>
                                  </p:stCondLst>
                                  <p:childTnLst>
                                    <p:set>
                                      <p:cBhvr>
                                        <p:cTn id="2516" dur="1" fill="hold">
                                          <p:stCondLst>
                                            <p:cond delay="0"/>
                                          </p:stCondLst>
                                        </p:cTn>
                                        <p:tgtEl>
                                          <p:spTgt spid="393"/>
                                        </p:tgtEl>
                                        <p:attrNameLst>
                                          <p:attrName>style.visibility</p:attrName>
                                        </p:attrNameLst>
                                      </p:cBhvr>
                                      <p:to>
                                        <p:strVal val="visible"/>
                                      </p:to>
                                    </p:set>
                                  </p:childTnLst>
                                </p:cTn>
                              </p:par>
                            </p:childTnLst>
                          </p:cTn>
                        </p:par>
                      </p:childTnLst>
                    </p:cTn>
                  </p:par>
                  <p:par>
                    <p:cTn id="2517" fill="hold">
                      <p:stCondLst>
                        <p:cond delay="indefinite"/>
                      </p:stCondLst>
                      <p:childTnLst>
                        <p:par>
                          <p:cTn id="2518" fill="hold">
                            <p:stCondLst>
                              <p:cond delay="0"/>
                            </p:stCondLst>
                            <p:childTnLst>
                              <p:par>
                                <p:cTn id="2519" presetID="1" presetClass="exit" presetSubtype="0" fill="hold" nodeType="clickEffect">
                                  <p:stCondLst>
                                    <p:cond delay="0"/>
                                  </p:stCondLst>
                                  <p:childTnLst>
                                    <p:set>
                                      <p:cBhvr>
                                        <p:cTn id="2520" dur="1" fill="hold">
                                          <p:stCondLst>
                                            <p:cond delay="0"/>
                                          </p:stCondLst>
                                        </p:cTn>
                                        <p:tgtEl>
                                          <p:spTgt spid="393"/>
                                        </p:tgtEl>
                                        <p:attrNameLst>
                                          <p:attrName>style.visibility</p:attrName>
                                        </p:attrNameLst>
                                      </p:cBhvr>
                                      <p:to>
                                        <p:strVal val="hidden"/>
                                      </p:to>
                                    </p:set>
                                  </p:childTnLst>
                                </p:cTn>
                              </p:par>
                              <p:par>
                                <p:cTn id="2521" presetID="1" presetClass="entr" presetSubtype="0" fill="hold" nodeType="withEffect">
                                  <p:stCondLst>
                                    <p:cond delay="0"/>
                                  </p:stCondLst>
                                  <p:childTnLst>
                                    <p:set>
                                      <p:cBhvr>
                                        <p:cTn id="2522" dur="1" fill="hold">
                                          <p:stCondLst>
                                            <p:cond delay="0"/>
                                          </p:stCondLst>
                                        </p:cTn>
                                        <p:tgtEl>
                                          <p:spTgt spid="394"/>
                                        </p:tgtEl>
                                        <p:attrNameLst>
                                          <p:attrName>style.visibility</p:attrName>
                                        </p:attrNameLst>
                                      </p:cBhvr>
                                      <p:to>
                                        <p:strVal val="visible"/>
                                      </p:to>
                                    </p:set>
                                  </p:childTnLst>
                                </p:cTn>
                              </p:par>
                            </p:childTnLst>
                          </p:cTn>
                        </p:par>
                      </p:childTnLst>
                    </p:cTn>
                  </p:par>
                  <p:par>
                    <p:cTn id="2523" fill="hold">
                      <p:stCondLst>
                        <p:cond delay="indefinite"/>
                      </p:stCondLst>
                      <p:childTnLst>
                        <p:par>
                          <p:cTn id="2524" fill="hold">
                            <p:stCondLst>
                              <p:cond delay="0"/>
                            </p:stCondLst>
                            <p:childTnLst>
                              <p:par>
                                <p:cTn id="2525" presetID="1" presetClass="exit" presetSubtype="0" fill="hold" nodeType="clickEffect">
                                  <p:stCondLst>
                                    <p:cond delay="0"/>
                                  </p:stCondLst>
                                  <p:childTnLst>
                                    <p:set>
                                      <p:cBhvr>
                                        <p:cTn id="2526" dur="1" fill="hold">
                                          <p:stCondLst>
                                            <p:cond delay="0"/>
                                          </p:stCondLst>
                                        </p:cTn>
                                        <p:tgtEl>
                                          <p:spTgt spid="401"/>
                                        </p:tgtEl>
                                        <p:attrNameLst>
                                          <p:attrName>style.visibility</p:attrName>
                                        </p:attrNameLst>
                                      </p:cBhvr>
                                      <p:to>
                                        <p:strVal val="hidden"/>
                                      </p:to>
                                    </p:set>
                                  </p:childTnLst>
                                </p:cTn>
                              </p:par>
                              <p:par>
                                <p:cTn id="2527" presetID="1" presetClass="exit" presetSubtype="0" fill="hold" nodeType="withEffect">
                                  <p:stCondLst>
                                    <p:cond delay="0"/>
                                  </p:stCondLst>
                                  <p:childTnLst>
                                    <p:set>
                                      <p:cBhvr>
                                        <p:cTn id="2528" dur="1" fill="hold">
                                          <p:stCondLst>
                                            <p:cond delay="0"/>
                                          </p:stCondLst>
                                        </p:cTn>
                                        <p:tgtEl>
                                          <p:spTgt spid="394"/>
                                        </p:tgtEl>
                                        <p:attrNameLst>
                                          <p:attrName>style.visibility</p:attrName>
                                        </p:attrNameLst>
                                      </p:cBhvr>
                                      <p:to>
                                        <p:strVal val="hidden"/>
                                      </p:to>
                                    </p:set>
                                  </p:childTnLst>
                                </p:cTn>
                              </p:par>
                              <p:par>
                                <p:cTn id="2529" presetID="1" presetClass="entr" presetSubtype="0" fill="hold" nodeType="withEffect">
                                  <p:stCondLst>
                                    <p:cond delay="0"/>
                                  </p:stCondLst>
                                  <p:childTnLst>
                                    <p:set>
                                      <p:cBhvr>
                                        <p:cTn id="2530" dur="1" fill="hold">
                                          <p:stCondLst>
                                            <p:cond delay="0"/>
                                          </p:stCondLst>
                                        </p:cTn>
                                        <p:tgtEl>
                                          <p:spTgt spid="402"/>
                                        </p:tgtEl>
                                        <p:attrNameLst>
                                          <p:attrName>style.visibility</p:attrName>
                                        </p:attrNameLst>
                                      </p:cBhvr>
                                      <p:to>
                                        <p:strVal val="visible"/>
                                      </p:to>
                                    </p:set>
                                  </p:childTnLst>
                                </p:cTn>
                              </p:par>
                              <p:par>
                                <p:cTn id="2531" presetID="1" presetClass="entr" presetSubtype="0" fill="hold" nodeType="withEffect">
                                  <p:stCondLst>
                                    <p:cond delay="0"/>
                                  </p:stCondLst>
                                  <p:childTnLst>
                                    <p:set>
                                      <p:cBhvr>
                                        <p:cTn id="2532" dur="1" fill="hold">
                                          <p:stCondLst>
                                            <p:cond delay="0"/>
                                          </p:stCondLst>
                                        </p:cTn>
                                        <p:tgtEl>
                                          <p:spTgt spid="385"/>
                                        </p:tgtEl>
                                        <p:attrNameLst>
                                          <p:attrName>style.visibility</p:attrName>
                                        </p:attrNameLst>
                                      </p:cBhvr>
                                      <p:to>
                                        <p:strVal val="visible"/>
                                      </p:to>
                                    </p:set>
                                  </p:childTnLst>
                                </p:cTn>
                              </p:par>
                            </p:childTnLst>
                          </p:cTn>
                        </p:par>
                      </p:childTnLst>
                    </p:cTn>
                  </p:par>
                  <p:par>
                    <p:cTn id="2533" fill="hold">
                      <p:stCondLst>
                        <p:cond delay="indefinite"/>
                      </p:stCondLst>
                      <p:childTnLst>
                        <p:par>
                          <p:cTn id="2534" fill="hold">
                            <p:stCondLst>
                              <p:cond delay="0"/>
                            </p:stCondLst>
                            <p:childTnLst>
                              <p:par>
                                <p:cTn id="2535" presetID="1" presetClass="exit" presetSubtype="0" fill="hold" nodeType="clickEffect">
                                  <p:stCondLst>
                                    <p:cond delay="0"/>
                                  </p:stCondLst>
                                  <p:childTnLst>
                                    <p:set>
                                      <p:cBhvr>
                                        <p:cTn id="2536" dur="1" fill="hold">
                                          <p:stCondLst>
                                            <p:cond delay="0"/>
                                          </p:stCondLst>
                                        </p:cTn>
                                        <p:tgtEl>
                                          <p:spTgt spid="385"/>
                                        </p:tgtEl>
                                        <p:attrNameLst>
                                          <p:attrName>style.visibility</p:attrName>
                                        </p:attrNameLst>
                                      </p:cBhvr>
                                      <p:to>
                                        <p:strVal val="hidden"/>
                                      </p:to>
                                    </p:set>
                                  </p:childTnLst>
                                </p:cTn>
                              </p:par>
                              <p:par>
                                <p:cTn id="2537" presetID="1" presetClass="entr" presetSubtype="0" fill="hold" nodeType="withEffect">
                                  <p:stCondLst>
                                    <p:cond delay="0"/>
                                  </p:stCondLst>
                                  <p:childTnLst>
                                    <p:set>
                                      <p:cBhvr>
                                        <p:cTn id="2538" dur="1" fill="hold">
                                          <p:stCondLst>
                                            <p:cond delay="0"/>
                                          </p:stCondLst>
                                        </p:cTn>
                                        <p:tgtEl>
                                          <p:spTgt spid="386"/>
                                        </p:tgtEl>
                                        <p:attrNameLst>
                                          <p:attrName>style.visibility</p:attrName>
                                        </p:attrNameLst>
                                      </p:cBhvr>
                                      <p:to>
                                        <p:strVal val="visible"/>
                                      </p:to>
                                    </p:set>
                                  </p:childTnLst>
                                </p:cTn>
                              </p:par>
                            </p:childTnLst>
                          </p:cTn>
                        </p:par>
                      </p:childTnLst>
                    </p:cTn>
                  </p:par>
                  <p:par>
                    <p:cTn id="2539" fill="hold">
                      <p:stCondLst>
                        <p:cond delay="indefinite"/>
                      </p:stCondLst>
                      <p:childTnLst>
                        <p:par>
                          <p:cTn id="2540" fill="hold">
                            <p:stCondLst>
                              <p:cond delay="0"/>
                            </p:stCondLst>
                            <p:childTnLst>
                              <p:par>
                                <p:cTn id="2541" presetID="1" presetClass="exit" presetSubtype="0" fill="hold" nodeType="clickEffect">
                                  <p:stCondLst>
                                    <p:cond delay="0"/>
                                  </p:stCondLst>
                                  <p:childTnLst>
                                    <p:set>
                                      <p:cBhvr>
                                        <p:cTn id="2542" dur="1" fill="hold">
                                          <p:stCondLst>
                                            <p:cond delay="0"/>
                                          </p:stCondLst>
                                        </p:cTn>
                                        <p:tgtEl>
                                          <p:spTgt spid="386"/>
                                        </p:tgtEl>
                                        <p:attrNameLst>
                                          <p:attrName>style.visibility</p:attrName>
                                        </p:attrNameLst>
                                      </p:cBhvr>
                                      <p:to>
                                        <p:strVal val="hidden"/>
                                      </p:to>
                                    </p:set>
                                  </p:childTnLst>
                                </p:cTn>
                              </p:par>
                              <p:par>
                                <p:cTn id="2543" presetID="1" presetClass="entr" presetSubtype="0" fill="hold" nodeType="withEffect">
                                  <p:stCondLst>
                                    <p:cond delay="0"/>
                                  </p:stCondLst>
                                  <p:childTnLst>
                                    <p:set>
                                      <p:cBhvr>
                                        <p:cTn id="2544" dur="1" fill="hold">
                                          <p:stCondLst>
                                            <p:cond delay="0"/>
                                          </p:stCondLst>
                                        </p:cTn>
                                        <p:tgtEl>
                                          <p:spTgt spid="387"/>
                                        </p:tgtEl>
                                        <p:attrNameLst>
                                          <p:attrName>style.visibility</p:attrName>
                                        </p:attrNameLst>
                                      </p:cBhvr>
                                      <p:to>
                                        <p:strVal val="visible"/>
                                      </p:to>
                                    </p:set>
                                  </p:childTnLst>
                                </p:cTn>
                              </p:par>
                            </p:childTnLst>
                          </p:cTn>
                        </p:par>
                      </p:childTnLst>
                    </p:cTn>
                  </p:par>
                  <p:par>
                    <p:cTn id="2545" fill="hold">
                      <p:stCondLst>
                        <p:cond delay="indefinite"/>
                      </p:stCondLst>
                      <p:childTnLst>
                        <p:par>
                          <p:cTn id="2546" fill="hold">
                            <p:stCondLst>
                              <p:cond delay="0"/>
                            </p:stCondLst>
                            <p:childTnLst>
                              <p:par>
                                <p:cTn id="2547" presetID="1" presetClass="exit" presetSubtype="0" fill="hold" nodeType="clickEffect">
                                  <p:stCondLst>
                                    <p:cond delay="0"/>
                                  </p:stCondLst>
                                  <p:childTnLst>
                                    <p:set>
                                      <p:cBhvr>
                                        <p:cTn id="2548" dur="1" fill="hold">
                                          <p:stCondLst>
                                            <p:cond delay="0"/>
                                          </p:stCondLst>
                                        </p:cTn>
                                        <p:tgtEl>
                                          <p:spTgt spid="387"/>
                                        </p:tgtEl>
                                        <p:attrNameLst>
                                          <p:attrName>style.visibility</p:attrName>
                                        </p:attrNameLst>
                                      </p:cBhvr>
                                      <p:to>
                                        <p:strVal val="hidden"/>
                                      </p:to>
                                    </p:set>
                                  </p:childTnLst>
                                </p:cTn>
                              </p:par>
                              <p:par>
                                <p:cTn id="2549" presetID="1" presetClass="entr" presetSubtype="0" fill="hold" nodeType="withEffect">
                                  <p:stCondLst>
                                    <p:cond delay="0"/>
                                  </p:stCondLst>
                                  <p:childTnLst>
                                    <p:set>
                                      <p:cBhvr>
                                        <p:cTn id="2550" dur="1" fill="hold">
                                          <p:stCondLst>
                                            <p:cond delay="0"/>
                                          </p:stCondLst>
                                        </p:cTn>
                                        <p:tgtEl>
                                          <p:spTgt spid="388"/>
                                        </p:tgtEl>
                                        <p:attrNameLst>
                                          <p:attrName>style.visibility</p:attrName>
                                        </p:attrNameLst>
                                      </p:cBhvr>
                                      <p:to>
                                        <p:strVal val="visible"/>
                                      </p:to>
                                    </p:set>
                                  </p:childTnLst>
                                </p:cTn>
                              </p:par>
                            </p:childTnLst>
                          </p:cTn>
                        </p:par>
                      </p:childTnLst>
                    </p:cTn>
                  </p:par>
                  <p:par>
                    <p:cTn id="2551" fill="hold">
                      <p:stCondLst>
                        <p:cond delay="indefinite"/>
                      </p:stCondLst>
                      <p:childTnLst>
                        <p:par>
                          <p:cTn id="2552" fill="hold">
                            <p:stCondLst>
                              <p:cond delay="0"/>
                            </p:stCondLst>
                            <p:childTnLst>
                              <p:par>
                                <p:cTn id="2553" presetID="1" presetClass="exit" presetSubtype="0" fill="hold" nodeType="clickEffect">
                                  <p:stCondLst>
                                    <p:cond delay="0"/>
                                  </p:stCondLst>
                                  <p:childTnLst>
                                    <p:set>
                                      <p:cBhvr>
                                        <p:cTn id="2554" dur="1" fill="hold">
                                          <p:stCondLst>
                                            <p:cond delay="0"/>
                                          </p:stCondLst>
                                        </p:cTn>
                                        <p:tgtEl>
                                          <p:spTgt spid="388"/>
                                        </p:tgtEl>
                                        <p:attrNameLst>
                                          <p:attrName>style.visibility</p:attrName>
                                        </p:attrNameLst>
                                      </p:cBhvr>
                                      <p:to>
                                        <p:strVal val="hidden"/>
                                      </p:to>
                                    </p:set>
                                  </p:childTnLst>
                                </p:cTn>
                              </p:par>
                              <p:par>
                                <p:cTn id="2555" presetID="1" presetClass="entr" presetSubtype="0" fill="hold" nodeType="withEffect">
                                  <p:stCondLst>
                                    <p:cond delay="0"/>
                                  </p:stCondLst>
                                  <p:childTnLst>
                                    <p:set>
                                      <p:cBhvr>
                                        <p:cTn id="2556" dur="1" fill="hold">
                                          <p:stCondLst>
                                            <p:cond delay="0"/>
                                          </p:stCondLst>
                                        </p:cTn>
                                        <p:tgtEl>
                                          <p:spTgt spid="389"/>
                                        </p:tgtEl>
                                        <p:attrNameLst>
                                          <p:attrName>style.visibility</p:attrName>
                                        </p:attrNameLst>
                                      </p:cBhvr>
                                      <p:to>
                                        <p:strVal val="visible"/>
                                      </p:to>
                                    </p:set>
                                  </p:childTnLst>
                                </p:cTn>
                              </p:par>
                            </p:childTnLst>
                          </p:cTn>
                        </p:par>
                      </p:childTnLst>
                    </p:cTn>
                  </p:par>
                  <p:par>
                    <p:cTn id="2557" fill="hold">
                      <p:stCondLst>
                        <p:cond delay="indefinite"/>
                      </p:stCondLst>
                      <p:childTnLst>
                        <p:par>
                          <p:cTn id="2558" fill="hold">
                            <p:stCondLst>
                              <p:cond delay="0"/>
                            </p:stCondLst>
                            <p:childTnLst>
                              <p:par>
                                <p:cTn id="2559" presetID="1" presetClass="exit" presetSubtype="0" fill="hold" nodeType="clickEffect">
                                  <p:stCondLst>
                                    <p:cond delay="0"/>
                                  </p:stCondLst>
                                  <p:childTnLst>
                                    <p:set>
                                      <p:cBhvr>
                                        <p:cTn id="2560" dur="1" fill="hold">
                                          <p:stCondLst>
                                            <p:cond delay="0"/>
                                          </p:stCondLst>
                                        </p:cTn>
                                        <p:tgtEl>
                                          <p:spTgt spid="389"/>
                                        </p:tgtEl>
                                        <p:attrNameLst>
                                          <p:attrName>style.visibility</p:attrName>
                                        </p:attrNameLst>
                                      </p:cBhvr>
                                      <p:to>
                                        <p:strVal val="hidden"/>
                                      </p:to>
                                    </p:set>
                                  </p:childTnLst>
                                </p:cTn>
                              </p:par>
                              <p:par>
                                <p:cTn id="2561" presetID="1" presetClass="entr" presetSubtype="0" fill="hold" nodeType="withEffect">
                                  <p:stCondLst>
                                    <p:cond delay="0"/>
                                  </p:stCondLst>
                                  <p:childTnLst>
                                    <p:set>
                                      <p:cBhvr>
                                        <p:cTn id="2562" dur="1" fill="hold">
                                          <p:stCondLst>
                                            <p:cond delay="0"/>
                                          </p:stCondLst>
                                        </p:cTn>
                                        <p:tgtEl>
                                          <p:spTgt spid="390"/>
                                        </p:tgtEl>
                                        <p:attrNameLst>
                                          <p:attrName>style.visibility</p:attrName>
                                        </p:attrNameLst>
                                      </p:cBhvr>
                                      <p:to>
                                        <p:strVal val="visible"/>
                                      </p:to>
                                    </p:set>
                                  </p:childTnLst>
                                </p:cTn>
                              </p:par>
                            </p:childTnLst>
                          </p:cTn>
                        </p:par>
                      </p:childTnLst>
                    </p:cTn>
                  </p:par>
                  <p:par>
                    <p:cTn id="2563" fill="hold">
                      <p:stCondLst>
                        <p:cond delay="indefinite"/>
                      </p:stCondLst>
                      <p:childTnLst>
                        <p:par>
                          <p:cTn id="2564" fill="hold">
                            <p:stCondLst>
                              <p:cond delay="0"/>
                            </p:stCondLst>
                            <p:childTnLst>
                              <p:par>
                                <p:cTn id="2565" presetID="1" presetClass="exit" presetSubtype="0" fill="hold" nodeType="clickEffect">
                                  <p:stCondLst>
                                    <p:cond delay="0"/>
                                  </p:stCondLst>
                                  <p:childTnLst>
                                    <p:set>
                                      <p:cBhvr>
                                        <p:cTn id="2566" dur="1" fill="hold">
                                          <p:stCondLst>
                                            <p:cond delay="0"/>
                                          </p:stCondLst>
                                        </p:cTn>
                                        <p:tgtEl>
                                          <p:spTgt spid="390"/>
                                        </p:tgtEl>
                                        <p:attrNameLst>
                                          <p:attrName>style.visibility</p:attrName>
                                        </p:attrNameLst>
                                      </p:cBhvr>
                                      <p:to>
                                        <p:strVal val="hidden"/>
                                      </p:to>
                                    </p:set>
                                  </p:childTnLst>
                                </p:cTn>
                              </p:par>
                              <p:par>
                                <p:cTn id="2567" presetID="1" presetClass="entr" presetSubtype="0" fill="hold" nodeType="withEffect">
                                  <p:stCondLst>
                                    <p:cond delay="0"/>
                                  </p:stCondLst>
                                  <p:childTnLst>
                                    <p:set>
                                      <p:cBhvr>
                                        <p:cTn id="2568" dur="1" fill="hold">
                                          <p:stCondLst>
                                            <p:cond delay="0"/>
                                          </p:stCondLst>
                                        </p:cTn>
                                        <p:tgtEl>
                                          <p:spTgt spid="391"/>
                                        </p:tgtEl>
                                        <p:attrNameLst>
                                          <p:attrName>style.visibility</p:attrName>
                                        </p:attrNameLst>
                                      </p:cBhvr>
                                      <p:to>
                                        <p:strVal val="visible"/>
                                      </p:to>
                                    </p:set>
                                  </p:childTnLst>
                                </p:cTn>
                              </p:par>
                            </p:childTnLst>
                          </p:cTn>
                        </p:par>
                      </p:childTnLst>
                    </p:cTn>
                  </p:par>
                  <p:par>
                    <p:cTn id="2569" fill="hold">
                      <p:stCondLst>
                        <p:cond delay="indefinite"/>
                      </p:stCondLst>
                      <p:childTnLst>
                        <p:par>
                          <p:cTn id="2570" fill="hold">
                            <p:stCondLst>
                              <p:cond delay="0"/>
                            </p:stCondLst>
                            <p:childTnLst>
                              <p:par>
                                <p:cTn id="2571" presetID="1" presetClass="exit" presetSubtype="0" fill="hold" nodeType="clickEffect">
                                  <p:stCondLst>
                                    <p:cond delay="0"/>
                                  </p:stCondLst>
                                  <p:childTnLst>
                                    <p:set>
                                      <p:cBhvr>
                                        <p:cTn id="2572" dur="1" fill="hold">
                                          <p:stCondLst>
                                            <p:cond delay="0"/>
                                          </p:stCondLst>
                                        </p:cTn>
                                        <p:tgtEl>
                                          <p:spTgt spid="391"/>
                                        </p:tgtEl>
                                        <p:attrNameLst>
                                          <p:attrName>style.visibility</p:attrName>
                                        </p:attrNameLst>
                                      </p:cBhvr>
                                      <p:to>
                                        <p:strVal val="hidden"/>
                                      </p:to>
                                    </p:set>
                                  </p:childTnLst>
                                </p:cTn>
                              </p:par>
                              <p:par>
                                <p:cTn id="2573" presetID="1" presetClass="entr" presetSubtype="0" fill="hold" nodeType="withEffect">
                                  <p:stCondLst>
                                    <p:cond delay="0"/>
                                  </p:stCondLst>
                                  <p:childTnLst>
                                    <p:set>
                                      <p:cBhvr>
                                        <p:cTn id="2574" dur="1" fill="hold">
                                          <p:stCondLst>
                                            <p:cond delay="0"/>
                                          </p:stCondLst>
                                        </p:cTn>
                                        <p:tgtEl>
                                          <p:spTgt spid="392"/>
                                        </p:tgtEl>
                                        <p:attrNameLst>
                                          <p:attrName>style.visibility</p:attrName>
                                        </p:attrNameLst>
                                      </p:cBhvr>
                                      <p:to>
                                        <p:strVal val="visible"/>
                                      </p:to>
                                    </p:set>
                                  </p:childTnLst>
                                </p:cTn>
                              </p:par>
                            </p:childTnLst>
                          </p:cTn>
                        </p:par>
                      </p:childTnLst>
                    </p:cTn>
                  </p:par>
                  <p:par>
                    <p:cTn id="2575" fill="hold">
                      <p:stCondLst>
                        <p:cond delay="indefinite"/>
                      </p:stCondLst>
                      <p:childTnLst>
                        <p:par>
                          <p:cTn id="2576" fill="hold">
                            <p:stCondLst>
                              <p:cond delay="0"/>
                            </p:stCondLst>
                            <p:childTnLst>
                              <p:par>
                                <p:cTn id="2577" presetID="1" presetClass="exit" presetSubtype="0" fill="hold" nodeType="clickEffect">
                                  <p:stCondLst>
                                    <p:cond delay="0"/>
                                  </p:stCondLst>
                                  <p:childTnLst>
                                    <p:set>
                                      <p:cBhvr>
                                        <p:cTn id="2578" dur="1" fill="hold">
                                          <p:stCondLst>
                                            <p:cond delay="0"/>
                                          </p:stCondLst>
                                        </p:cTn>
                                        <p:tgtEl>
                                          <p:spTgt spid="392"/>
                                        </p:tgtEl>
                                        <p:attrNameLst>
                                          <p:attrName>style.visibility</p:attrName>
                                        </p:attrNameLst>
                                      </p:cBhvr>
                                      <p:to>
                                        <p:strVal val="hidden"/>
                                      </p:to>
                                    </p:set>
                                  </p:childTnLst>
                                </p:cTn>
                              </p:par>
                              <p:par>
                                <p:cTn id="2579" presetID="1" presetClass="entr" presetSubtype="0" fill="hold" nodeType="withEffect">
                                  <p:stCondLst>
                                    <p:cond delay="0"/>
                                  </p:stCondLst>
                                  <p:childTnLst>
                                    <p:set>
                                      <p:cBhvr>
                                        <p:cTn id="2580" dur="1" fill="hold">
                                          <p:stCondLst>
                                            <p:cond delay="0"/>
                                          </p:stCondLst>
                                        </p:cTn>
                                        <p:tgtEl>
                                          <p:spTgt spid="393"/>
                                        </p:tgtEl>
                                        <p:attrNameLst>
                                          <p:attrName>style.visibility</p:attrName>
                                        </p:attrNameLst>
                                      </p:cBhvr>
                                      <p:to>
                                        <p:strVal val="visible"/>
                                      </p:to>
                                    </p:set>
                                  </p:childTnLst>
                                </p:cTn>
                              </p:par>
                            </p:childTnLst>
                          </p:cTn>
                        </p:par>
                      </p:childTnLst>
                    </p:cTn>
                  </p:par>
                  <p:par>
                    <p:cTn id="2581" fill="hold">
                      <p:stCondLst>
                        <p:cond delay="indefinite"/>
                      </p:stCondLst>
                      <p:childTnLst>
                        <p:par>
                          <p:cTn id="2582" fill="hold">
                            <p:stCondLst>
                              <p:cond delay="0"/>
                            </p:stCondLst>
                            <p:childTnLst>
                              <p:par>
                                <p:cTn id="2583" presetID="1" presetClass="exit" presetSubtype="0" fill="hold" nodeType="clickEffect">
                                  <p:stCondLst>
                                    <p:cond delay="0"/>
                                  </p:stCondLst>
                                  <p:childTnLst>
                                    <p:set>
                                      <p:cBhvr>
                                        <p:cTn id="2584" dur="1" fill="hold">
                                          <p:stCondLst>
                                            <p:cond delay="0"/>
                                          </p:stCondLst>
                                        </p:cTn>
                                        <p:tgtEl>
                                          <p:spTgt spid="393"/>
                                        </p:tgtEl>
                                        <p:attrNameLst>
                                          <p:attrName>style.visibility</p:attrName>
                                        </p:attrNameLst>
                                      </p:cBhvr>
                                      <p:to>
                                        <p:strVal val="hidden"/>
                                      </p:to>
                                    </p:set>
                                  </p:childTnLst>
                                </p:cTn>
                              </p:par>
                              <p:par>
                                <p:cTn id="2585" presetID="1" presetClass="entr" presetSubtype="0" fill="hold" nodeType="withEffect">
                                  <p:stCondLst>
                                    <p:cond delay="0"/>
                                  </p:stCondLst>
                                  <p:childTnLst>
                                    <p:set>
                                      <p:cBhvr>
                                        <p:cTn id="2586" dur="1" fill="hold">
                                          <p:stCondLst>
                                            <p:cond delay="0"/>
                                          </p:stCondLst>
                                        </p:cTn>
                                        <p:tgtEl>
                                          <p:spTgt spid="394"/>
                                        </p:tgtEl>
                                        <p:attrNameLst>
                                          <p:attrName>style.visibility</p:attrName>
                                        </p:attrNameLst>
                                      </p:cBhvr>
                                      <p:to>
                                        <p:strVal val="visible"/>
                                      </p:to>
                                    </p:set>
                                  </p:childTnLst>
                                </p:cTn>
                              </p:par>
                            </p:childTnLst>
                          </p:cTn>
                        </p:par>
                      </p:childTnLst>
                    </p:cTn>
                  </p:par>
                  <p:par>
                    <p:cTn id="2587" fill="hold">
                      <p:stCondLst>
                        <p:cond delay="indefinite"/>
                      </p:stCondLst>
                      <p:childTnLst>
                        <p:par>
                          <p:cTn id="2588" fill="hold">
                            <p:stCondLst>
                              <p:cond delay="0"/>
                            </p:stCondLst>
                            <p:childTnLst>
                              <p:par>
                                <p:cTn id="2589" presetID="1" presetClass="exit" presetSubtype="0" fill="hold" nodeType="clickEffect">
                                  <p:stCondLst>
                                    <p:cond delay="0"/>
                                  </p:stCondLst>
                                  <p:childTnLst>
                                    <p:set>
                                      <p:cBhvr>
                                        <p:cTn id="2590" dur="1" fill="hold">
                                          <p:stCondLst>
                                            <p:cond delay="0"/>
                                          </p:stCondLst>
                                        </p:cTn>
                                        <p:tgtEl>
                                          <p:spTgt spid="402"/>
                                        </p:tgtEl>
                                        <p:attrNameLst>
                                          <p:attrName>style.visibility</p:attrName>
                                        </p:attrNameLst>
                                      </p:cBhvr>
                                      <p:to>
                                        <p:strVal val="hidden"/>
                                      </p:to>
                                    </p:set>
                                  </p:childTnLst>
                                </p:cTn>
                              </p:par>
                              <p:par>
                                <p:cTn id="2591" presetID="1" presetClass="exit" presetSubtype="0" fill="hold" nodeType="withEffect">
                                  <p:stCondLst>
                                    <p:cond delay="0"/>
                                  </p:stCondLst>
                                  <p:childTnLst>
                                    <p:set>
                                      <p:cBhvr>
                                        <p:cTn id="2592" dur="1" fill="hold">
                                          <p:stCondLst>
                                            <p:cond delay="0"/>
                                          </p:stCondLst>
                                        </p:cTn>
                                        <p:tgtEl>
                                          <p:spTgt spid="394"/>
                                        </p:tgtEl>
                                        <p:attrNameLst>
                                          <p:attrName>style.visibility</p:attrName>
                                        </p:attrNameLst>
                                      </p:cBhvr>
                                      <p:to>
                                        <p:strVal val="hidden"/>
                                      </p:to>
                                    </p:set>
                                  </p:childTnLst>
                                </p:cTn>
                              </p:par>
                              <p:par>
                                <p:cTn id="2593" presetID="1" presetClass="entr" presetSubtype="0" fill="hold" nodeType="withEffect">
                                  <p:stCondLst>
                                    <p:cond delay="0"/>
                                  </p:stCondLst>
                                  <p:childTnLst>
                                    <p:set>
                                      <p:cBhvr>
                                        <p:cTn id="2594" dur="1" fill="hold">
                                          <p:stCondLst>
                                            <p:cond delay="0"/>
                                          </p:stCondLst>
                                        </p:cTn>
                                        <p:tgtEl>
                                          <p:spTgt spid="403"/>
                                        </p:tgtEl>
                                        <p:attrNameLst>
                                          <p:attrName>style.visibility</p:attrName>
                                        </p:attrNameLst>
                                      </p:cBhvr>
                                      <p:to>
                                        <p:strVal val="visible"/>
                                      </p:to>
                                    </p:set>
                                  </p:childTnLst>
                                </p:cTn>
                              </p:par>
                              <p:par>
                                <p:cTn id="2595" presetID="1" presetClass="entr" presetSubtype="0" fill="hold" nodeType="withEffect">
                                  <p:stCondLst>
                                    <p:cond delay="0"/>
                                  </p:stCondLst>
                                  <p:childTnLst>
                                    <p:set>
                                      <p:cBhvr>
                                        <p:cTn id="2596" dur="1" fill="hold">
                                          <p:stCondLst>
                                            <p:cond delay="0"/>
                                          </p:stCondLst>
                                        </p:cTn>
                                        <p:tgtEl>
                                          <p:spTgt spid="385"/>
                                        </p:tgtEl>
                                        <p:attrNameLst>
                                          <p:attrName>style.visibility</p:attrName>
                                        </p:attrNameLst>
                                      </p:cBhvr>
                                      <p:to>
                                        <p:strVal val="visible"/>
                                      </p:to>
                                    </p:set>
                                  </p:childTnLst>
                                </p:cTn>
                              </p:par>
                            </p:childTnLst>
                          </p:cTn>
                        </p:par>
                      </p:childTnLst>
                    </p:cTn>
                  </p:par>
                  <p:par>
                    <p:cTn id="2597" fill="hold">
                      <p:stCondLst>
                        <p:cond delay="indefinite"/>
                      </p:stCondLst>
                      <p:childTnLst>
                        <p:par>
                          <p:cTn id="2598" fill="hold">
                            <p:stCondLst>
                              <p:cond delay="0"/>
                            </p:stCondLst>
                            <p:childTnLst>
                              <p:par>
                                <p:cTn id="2599" presetID="1" presetClass="exit" presetSubtype="0" fill="hold" nodeType="clickEffect">
                                  <p:stCondLst>
                                    <p:cond delay="0"/>
                                  </p:stCondLst>
                                  <p:childTnLst>
                                    <p:set>
                                      <p:cBhvr>
                                        <p:cTn id="2600" dur="1" fill="hold">
                                          <p:stCondLst>
                                            <p:cond delay="0"/>
                                          </p:stCondLst>
                                        </p:cTn>
                                        <p:tgtEl>
                                          <p:spTgt spid="385"/>
                                        </p:tgtEl>
                                        <p:attrNameLst>
                                          <p:attrName>style.visibility</p:attrName>
                                        </p:attrNameLst>
                                      </p:cBhvr>
                                      <p:to>
                                        <p:strVal val="hidden"/>
                                      </p:to>
                                    </p:set>
                                  </p:childTnLst>
                                </p:cTn>
                              </p:par>
                              <p:par>
                                <p:cTn id="2601" presetID="1" presetClass="entr" presetSubtype="0" fill="hold" nodeType="withEffect">
                                  <p:stCondLst>
                                    <p:cond delay="0"/>
                                  </p:stCondLst>
                                  <p:childTnLst>
                                    <p:set>
                                      <p:cBhvr>
                                        <p:cTn id="2602" dur="1" fill="hold">
                                          <p:stCondLst>
                                            <p:cond delay="0"/>
                                          </p:stCondLst>
                                        </p:cTn>
                                        <p:tgtEl>
                                          <p:spTgt spid="386"/>
                                        </p:tgtEl>
                                        <p:attrNameLst>
                                          <p:attrName>style.visibility</p:attrName>
                                        </p:attrNameLst>
                                      </p:cBhvr>
                                      <p:to>
                                        <p:strVal val="visible"/>
                                      </p:to>
                                    </p:set>
                                  </p:childTnLst>
                                </p:cTn>
                              </p:par>
                            </p:childTnLst>
                          </p:cTn>
                        </p:par>
                      </p:childTnLst>
                    </p:cTn>
                  </p:par>
                  <p:par>
                    <p:cTn id="2603" fill="hold">
                      <p:stCondLst>
                        <p:cond delay="indefinite"/>
                      </p:stCondLst>
                      <p:childTnLst>
                        <p:par>
                          <p:cTn id="2604" fill="hold">
                            <p:stCondLst>
                              <p:cond delay="0"/>
                            </p:stCondLst>
                            <p:childTnLst>
                              <p:par>
                                <p:cTn id="2605" presetID="1" presetClass="exit" presetSubtype="0" fill="hold" nodeType="clickEffect">
                                  <p:stCondLst>
                                    <p:cond delay="0"/>
                                  </p:stCondLst>
                                  <p:childTnLst>
                                    <p:set>
                                      <p:cBhvr>
                                        <p:cTn id="2606" dur="1" fill="hold">
                                          <p:stCondLst>
                                            <p:cond delay="0"/>
                                          </p:stCondLst>
                                        </p:cTn>
                                        <p:tgtEl>
                                          <p:spTgt spid="386"/>
                                        </p:tgtEl>
                                        <p:attrNameLst>
                                          <p:attrName>style.visibility</p:attrName>
                                        </p:attrNameLst>
                                      </p:cBhvr>
                                      <p:to>
                                        <p:strVal val="hidden"/>
                                      </p:to>
                                    </p:set>
                                  </p:childTnLst>
                                </p:cTn>
                              </p:par>
                              <p:par>
                                <p:cTn id="2607" presetID="1" presetClass="entr" presetSubtype="0" fill="hold" nodeType="withEffect">
                                  <p:stCondLst>
                                    <p:cond delay="0"/>
                                  </p:stCondLst>
                                  <p:childTnLst>
                                    <p:set>
                                      <p:cBhvr>
                                        <p:cTn id="2608" dur="1" fill="hold">
                                          <p:stCondLst>
                                            <p:cond delay="0"/>
                                          </p:stCondLst>
                                        </p:cTn>
                                        <p:tgtEl>
                                          <p:spTgt spid="387"/>
                                        </p:tgtEl>
                                        <p:attrNameLst>
                                          <p:attrName>style.visibility</p:attrName>
                                        </p:attrNameLst>
                                      </p:cBhvr>
                                      <p:to>
                                        <p:strVal val="visible"/>
                                      </p:to>
                                    </p:set>
                                  </p:childTnLst>
                                </p:cTn>
                              </p:par>
                            </p:childTnLst>
                          </p:cTn>
                        </p:par>
                      </p:childTnLst>
                    </p:cTn>
                  </p:par>
                  <p:par>
                    <p:cTn id="2609" fill="hold">
                      <p:stCondLst>
                        <p:cond delay="indefinite"/>
                      </p:stCondLst>
                      <p:childTnLst>
                        <p:par>
                          <p:cTn id="2610" fill="hold">
                            <p:stCondLst>
                              <p:cond delay="0"/>
                            </p:stCondLst>
                            <p:childTnLst>
                              <p:par>
                                <p:cTn id="2611" presetID="1" presetClass="exit" presetSubtype="0" fill="hold" nodeType="clickEffect">
                                  <p:stCondLst>
                                    <p:cond delay="0"/>
                                  </p:stCondLst>
                                  <p:childTnLst>
                                    <p:set>
                                      <p:cBhvr>
                                        <p:cTn id="2612" dur="1" fill="hold">
                                          <p:stCondLst>
                                            <p:cond delay="0"/>
                                          </p:stCondLst>
                                        </p:cTn>
                                        <p:tgtEl>
                                          <p:spTgt spid="387"/>
                                        </p:tgtEl>
                                        <p:attrNameLst>
                                          <p:attrName>style.visibility</p:attrName>
                                        </p:attrNameLst>
                                      </p:cBhvr>
                                      <p:to>
                                        <p:strVal val="hidden"/>
                                      </p:to>
                                    </p:set>
                                  </p:childTnLst>
                                </p:cTn>
                              </p:par>
                              <p:par>
                                <p:cTn id="2613" presetID="1" presetClass="entr" presetSubtype="0" fill="hold" nodeType="withEffect">
                                  <p:stCondLst>
                                    <p:cond delay="0"/>
                                  </p:stCondLst>
                                  <p:childTnLst>
                                    <p:set>
                                      <p:cBhvr>
                                        <p:cTn id="2614" dur="1" fill="hold">
                                          <p:stCondLst>
                                            <p:cond delay="0"/>
                                          </p:stCondLst>
                                        </p:cTn>
                                        <p:tgtEl>
                                          <p:spTgt spid="388"/>
                                        </p:tgtEl>
                                        <p:attrNameLst>
                                          <p:attrName>style.visibility</p:attrName>
                                        </p:attrNameLst>
                                      </p:cBhvr>
                                      <p:to>
                                        <p:strVal val="visible"/>
                                      </p:to>
                                    </p:set>
                                  </p:childTnLst>
                                </p:cTn>
                              </p:par>
                            </p:childTnLst>
                          </p:cTn>
                        </p:par>
                      </p:childTnLst>
                    </p:cTn>
                  </p:par>
                  <p:par>
                    <p:cTn id="2615" fill="hold">
                      <p:stCondLst>
                        <p:cond delay="indefinite"/>
                      </p:stCondLst>
                      <p:childTnLst>
                        <p:par>
                          <p:cTn id="2616" fill="hold">
                            <p:stCondLst>
                              <p:cond delay="0"/>
                            </p:stCondLst>
                            <p:childTnLst>
                              <p:par>
                                <p:cTn id="2617" presetID="1" presetClass="exit" presetSubtype="0" fill="hold" nodeType="clickEffect">
                                  <p:stCondLst>
                                    <p:cond delay="0"/>
                                  </p:stCondLst>
                                  <p:childTnLst>
                                    <p:set>
                                      <p:cBhvr>
                                        <p:cTn id="2618" dur="1" fill="hold">
                                          <p:stCondLst>
                                            <p:cond delay="0"/>
                                          </p:stCondLst>
                                        </p:cTn>
                                        <p:tgtEl>
                                          <p:spTgt spid="388"/>
                                        </p:tgtEl>
                                        <p:attrNameLst>
                                          <p:attrName>style.visibility</p:attrName>
                                        </p:attrNameLst>
                                      </p:cBhvr>
                                      <p:to>
                                        <p:strVal val="hidden"/>
                                      </p:to>
                                    </p:set>
                                  </p:childTnLst>
                                </p:cTn>
                              </p:par>
                              <p:par>
                                <p:cTn id="2619" presetID="1" presetClass="entr" presetSubtype="0" fill="hold" nodeType="withEffect">
                                  <p:stCondLst>
                                    <p:cond delay="0"/>
                                  </p:stCondLst>
                                  <p:childTnLst>
                                    <p:set>
                                      <p:cBhvr>
                                        <p:cTn id="2620" dur="1" fill="hold">
                                          <p:stCondLst>
                                            <p:cond delay="0"/>
                                          </p:stCondLst>
                                        </p:cTn>
                                        <p:tgtEl>
                                          <p:spTgt spid="389"/>
                                        </p:tgtEl>
                                        <p:attrNameLst>
                                          <p:attrName>style.visibility</p:attrName>
                                        </p:attrNameLst>
                                      </p:cBhvr>
                                      <p:to>
                                        <p:strVal val="visible"/>
                                      </p:to>
                                    </p:set>
                                  </p:childTnLst>
                                </p:cTn>
                              </p:par>
                            </p:childTnLst>
                          </p:cTn>
                        </p:par>
                      </p:childTnLst>
                    </p:cTn>
                  </p:par>
                  <p:par>
                    <p:cTn id="2621" fill="hold">
                      <p:stCondLst>
                        <p:cond delay="indefinite"/>
                      </p:stCondLst>
                      <p:childTnLst>
                        <p:par>
                          <p:cTn id="2622" fill="hold">
                            <p:stCondLst>
                              <p:cond delay="0"/>
                            </p:stCondLst>
                            <p:childTnLst>
                              <p:par>
                                <p:cTn id="2623" presetID="1" presetClass="exit" presetSubtype="0" fill="hold" nodeType="clickEffect">
                                  <p:stCondLst>
                                    <p:cond delay="0"/>
                                  </p:stCondLst>
                                  <p:childTnLst>
                                    <p:set>
                                      <p:cBhvr>
                                        <p:cTn id="2624" dur="1" fill="hold">
                                          <p:stCondLst>
                                            <p:cond delay="0"/>
                                          </p:stCondLst>
                                        </p:cTn>
                                        <p:tgtEl>
                                          <p:spTgt spid="389"/>
                                        </p:tgtEl>
                                        <p:attrNameLst>
                                          <p:attrName>style.visibility</p:attrName>
                                        </p:attrNameLst>
                                      </p:cBhvr>
                                      <p:to>
                                        <p:strVal val="hidden"/>
                                      </p:to>
                                    </p:set>
                                  </p:childTnLst>
                                </p:cTn>
                              </p:par>
                              <p:par>
                                <p:cTn id="2625" presetID="1" presetClass="entr" presetSubtype="0" fill="hold" nodeType="withEffect">
                                  <p:stCondLst>
                                    <p:cond delay="0"/>
                                  </p:stCondLst>
                                  <p:childTnLst>
                                    <p:set>
                                      <p:cBhvr>
                                        <p:cTn id="2626" dur="1" fill="hold">
                                          <p:stCondLst>
                                            <p:cond delay="0"/>
                                          </p:stCondLst>
                                        </p:cTn>
                                        <p:tgtEl>
                                          <p:spTgt spid="390"/>
                                        </p:tgtEl>
                                        <p:attrNameLst>
                                          <p:attrName>style.visibility</p:attrName>
                                        </p:attrNameLst>
                                      </p:cBhvr>
                                      <p:to>
                                        <p:strVal val="visible"/>
                                      </p:to>
                                    </p:set>
                                  </p:childTnLst>
                                </p:cTn>
                              </p:par>
                            </p:childTnLst>
                          </p:cTn>
                        </p:par>
                      </p:childTnLst>
                    </p:cTn>
                  </p:par>
                  <p:par>
                    <p:cTn id="2627" fill="hold">
                      <p:stCondLst>
                        <p:cond delay="indefinite"/>
                      </p:stCondLst>
                      <p:childTnLst>
                        <p:par>
                          <p:cTn id="2628" fill="hold">
                            <p:stCondLst>
                              <p:cond delay="0"/>
                            </p:stCondLst>
                            <p:childTnLst>
                              <p:par>
                                <p:cTn id="2629" presetID="1" presetClass="exit" presetSubtype="0" fill="hold" nodeType="clickEffect">
                                  <p:stCondLst>
                                    <p:cond delay="0"/>
                                  </p:stCondLst>
                                  <p:childTnLst>
                                    <p:set>
                                      <p:cBhvr>
                                        <p:cTn id="2630" dur="1" fill="hold">
                                          <p:stCondLst>
                                            <p:cond delay="0"/>
                                          </p:stCondLst>
                                        </p:cTn>
                                        <p:tgtEl>
                                          <p:spTgt spid="390"/>
                                        </p:tgtEl>
                                        <p:attrNameLst>
                                          <p:attrName>style.visibility</p:attrName>
                                        </p:attrNameLst>
                                      </p:cBhvr>
                                      <p:to>
                                        <p:strVal val="hidden"/>
                                      </p:to>
                                    </p:set>
                                  </p:childTnLst>
                                </p:cTn>
                              </p:par>
                              <p:par>
                                <p:cTn id="2631" presetID="1" presetClass="entr" presetSubtype="0" fill="hold" nodeType="withEffect">
                                  <p:stCondLst>
                                    <p:cond delay="0"/>
                                  </p:stCondLst>
                                  <p:childTnLst>
                                    <p:set>
                                      <p:cBhvr>
                                        <p:cTn id="2632" dur="1" fill="hold">
                                          <p:stCondLst>
                                            <p:cond delay="0"/>
                                          </p:stCondLst>
                                        </p:cTn>
                                        <p:tgtEl>
                                          <p:spTgt spid="391"/>
                                        </p:tgtEl>
                                        <p:attrNameLst>
                                          <p:attrName>style.visibility</p:attrName>
                                        </p:attrNameLst>
                                      </p:cBhvr>
                                      <p:to>
                                        <p:strVal val="visible"/>
                                      </p:to>
                                    </p:set>
                                  </p:childTnLst>
                                </p:cTn>
                              </p:par>
                            </p:childTnLst>
                          </p:cTn>
                        </p:par>
                      </p:childTnLst>
                    </p:cTn>
                  </p:par>
                  <p:par>
                    <p:cTn id="2633" fill="hold">
                      <p:stCondLst>
                        <p:cond delay="indefinite"/>
                      </p:stCondLst>
                      <p:childTnLst>
                        <p:par>
                          <p:cTn id="2634" fill="hold">
                            <p:stCondLst>
                              <p:cond delay="0"/>
                            </p:stCondLst>
                            <p:childTnLst>
                              <p:par>
                                <p:cTn id="2635" presetID="1" presetClass="exit" presetSubtype="0" fill="hold" nodeType="clickEffect">
                                  <p:stCondLst>
                                    <p:cond delay="0"/>
                                  </p:stCondLst>
                                  <p:childTnLst>
                                    <p:set>
                                      <p:cBhvr>
                                        <p:cTn id="2636" dur="1" fill="hold">
                                          <p:stCondLst>
                                            <p:cond delay="0"/>
                                          </p:stCondLst>
                                        </p:cTn>
                                        <p:tgtEl>
                                          <p:spTgt spid="391"/>
                                        </p:tgtEl>
                                        <p:attrNameLst>
                                          <p:attrName>style.visibility</p:attrName>
                                        </p:attrNameLst>
                                      </p:cBhvr>
                                      <p:to>
                                        <p:strVal val="hidden"/>
                                      </p:to>
                                    </p:set>
                                  </p:childTnLst>
                                </p:cTn>
                              </p:par>
                              <p:par>
                                <p:cTn id="2637" presetID="1" presetClass="entr" presetSubtype="0" fill="hold" nodeType="withEffect">
                                  <p:stCondLst>
                                    <p:cond delay="0"/>
                                  </p:stCondLst>
                                  <p:childTnLst>
                                    <p:set>
                                      <p:cBhvr>
                                        <p:cTn id="2638" dur="1" fill="hold">
                                          <p:stCondLst>
                                            <p:cond delay="0"/>
                                          </p:stCondLst>
                                        </p:cTn>
                                        <p:tgtEl>
                                          <p:spTgt spid="392"/>
                                        </p:tgtEl>
                                        <p:attrNameLst>
                                          <p:attrName>style.visibility</p:attrName>
                                        </p:attrNameLst>
                                      </p:cBhvr>
                                      <p:to>
                                        <p:strVal val="visible"/>
                                      </p:to>
                                    </p:set>
                                  </p:childTnLst>
                                </p:cTn>
                              </p:par>
                            </p:childTnLst>
                          </p:cTn>
                        </p:par>
                      </p:childTnLst>
                    </p:cTn>
                  </p:par>
                  <p:par>
                    <p:cTn id="2639" fill="hold">
                      <p:stCondLst>
                        <p:cond delay="indefinite"/>
                      </p:stCondLst>
                      <p:childTnLst>
                        <p:par>
                          <p:cTn id="2640" fill="hold">
                            <p:stCondLst>
                              <p:cond delay="0"/>
                            </p:stCondLst>
                            <p:childTnLst>
                              <p:par>
                                <p:cTn id="2641" presetID="1" presetClass="exit" presetSubtype="0" fill="hold" nodeType="clickEffect">
                                  <p:stCondLst>
                                    <p:cond delay="0"/>
                                  </p:stCondLst>
                                  <p:childTnLst>
                                    <p:set>
                                      <p:cBhvr>
                                        <p:cTn id="2642" dur="1" fill="hold">
                                          <p:stCondLst>
                                            <p:cond delay="0"/>
                                          </p:stCondLst>
                                        </p:cTn>
                                        <p:tgtEl>
                                          <p:spTgt spid="392"/>
                                        </p:tgtEl>
                                        <p:attrNameLst>
                                          <p:attrName>style.visibility</p:attrName>
                                        </p:attrNameLst>
                                      </p:cBhvr>
                                      <p:to>
                                        <p:strVal val="hidden"/>
                                      </p:to>
                                    </p:set>
                                  </p:childTnLst>
                                </p:cTn>
                              </p:par>
                              <p:par>
                                <p:cTn id="2643" presetID="1" presetClass="entr" presetSubtype="0" fill="hold" nodeType="withEffect">
                                  <p:stCondLst>
                                    <p:cond delay="0"/>
                                  </p:stCondLst>
                                  <p:childTnLst>
                                    <p:set>
                                      <p:cBhvr>
                                        <p:cTn id="2644" dur="1" fill="hold">
                                          <p:stCondLst>
                                            <p:cond delay="0"/>
                                          </p:stCondLst>
                                        </p:cTn>
                                        <p:tgtEl>
                                          <p:spTgt spid="393"/>
                                        </p:tgtEl>
                                        <p:attrNameLst>
                                          <p:attrName>style.visibility</p:attrName>
                                        </p:attrNameLst>
                                      </p:cBhvr>
                                      <p:to>
                                        <p:strVal val="visible"/>
                                      </p:to>
                                    </p:set>
                                  </p:childTnLst>
                                </p:cTn>
                              </p:par>
                            </p:childTnLst>
                          </p:cTn>
                        </p:par>
                      </p:childTnLst>
                    </p:cTn>
                  </p:par>
                  <p:par>
                    <p:cTn id="2645" fill="hold">
                      <p:stCondLst>
                        <p:cond delay="indefinite"/>
                      </p:stCondLst>
                      <p:childTnLst>
                        <p:par>
                          <p:cTn id="2646" fill="hold">
                            <p:stCondLst>
                              <p:cond delay="0"/>
                            </p:stCondLst>
                            <p:childTnLst>
                              <p:par>
                                <p:cTn id="2647" presetID="1" presetClass="exit" presetSubtype="0" fill="hold" nodeType="clickEffect">
                                  <p:stCondLst>
                                    <p:cond delay="0"/>
                                  </p:stCondLst>
                                  <p:childTnLst>
                                    <p:set>
                                      <p:cBhvr>
                                        <p:cTn id="2648" dur="1" fill="hold">
                                          <p:stCondLst>
                                            <p:cond delay="0"/>
                                          </p:stCondLst>
                                        </p:cTn>
                                        <p:tgtEl>
                                          <p:spTgt spid="393"/>
                                        </p:tgtEl>
                                        <p:attrNameLst>
                                          <p:attrName>style.visibility</p:attrName>
                                        </p:attrNameLst>
                                      </p:cBhvr>
                                      <p:to>
                                        <p:strVal val="hidden"/>
                                      </p:to>
                                    </p:set>
                                  </p:childTnLst>
                                </p:cTn>
                              </p:par>
                              <p:par>
                                <p:cTn id="2649" presetID="1" presetClass="entr" presetSubtype="0" fill="hold" nodeType="withEffect">
                                  <p:stCondLst>
                                    <p:cond delay="0"/>
                                  </p:stCondLst>
                                  <p:childTnLst>
                                    <p:set>
                                      <p:cBhvr>
                                        <p:cTn id="2650" dur="1" fill="hold">
                                          <p:stCondLst>
                                            <p:cond delay="0"/>
                                          </p:stCondLst>
                                        </p:cTn>
                                        <p:tgtEl>
                                          <p:spTgt spid="394"/>
                                        </p:tgtEl>
                                        <p:attrNameLst>
                                          <p:attrName>style.visibility</p:attrName>
                                        </p:attrNameLst>
                                      </p:cBhvr>
                                      <p:to>
                                        <p:strVal val="visible"/>
                                      </p:to>
                                    </p:set>
                                  </p:childTnLst>
                                </p:cTn>
                              </p:par>
                            </p:childTnLst>
                          </p:cTn>
                        </p:par>
                      </p:childTnLst>
                    </p:cTn>
                  </p:par>
                  <p:par>
                    <p:cTn id="2651" fill="hold">
                      <p:stCondLst>
                        <p:cond delay="indefinite"/>
                      </p:stCondLst>
                      <p:childTnLst>
                        <p:par>
                          <p:cTn id="2652" fill="hold">
                            <p:stCondLst>
                              <p:cond delay="0"/>
                            </p:stCondLst>
                            <p:childTnLst>
                              <p:par>
                                <p:cTn id="2653" presetID="1" presetClass="exit" presetSubtype="0" fill="hold" nodeType="clickEffect">
                                  <p:stCondLst>
                                    <p:cond delay="0"/>
                                  </p:stCondLst>
                                  <p:childTnLst>
                                    <p:set>
                                      <p:cBhvr>
                                        <p:cTn id="2654" dur="1" fill="hold">
                                          <p:stCondLst>
                                            <p:cond delay="0"/>
                                          </p:stCondLst>
                                        </p:cTn>
                                        <p:tgtEl>
                                          <p:spTgt spid="403"/>
                                        </p:tgtEl>
                                        <p:attrNameLst>
                                          <p:attrName>style.visibility</p:attrName>
                                        </p:attrNameLst>
                                      </p:cBhvr>
                                      <p:to>
                                        <p:strVal val="hidden"/>
                                      </p:to>
                                    </p:set>
                                  </p:childTnLst>
                                </p:cTn>
                              </p:par>
                              <p:par>
                                <p:cTn id="2655" presetID="1" presetClass="exit" presetSubtype="0" fill="hold" nodeType="withEffect">
                                  <p:stCondLst>
                                    <p:cond delay="0"/>
                                  </p:stCondLst>
                                  <p:childTnLst>
                                    <p:set>
                                      <p:cBhvr>
                                        <p:cTn id="2656" dur="1" fill="hold">
                                          <p:stCondLst>
                                            <p:cond delay="0"/>
                                          </p:stCondLst>
                                        </p:cTn>
                                        <p:tgtEl>
                                          <p:spTgt spid="394"/>
                                        </p:tgtEl>
                                        <p:attrNameLst>
                                          <p:attrName>style.visibility</p:attrName>
                                        </p:attrNameLst>
                                      </p:cBhvr>
                                      <p:to>
                                        <p:strVal val="hidden"/>
                                      </p:to>
                                    </p:set>
                                  </p:childTnLst>
                                </p:cTn>
                              </p:par>
                              <p:par>
                                <p:cTn id="2657" presetID="1" presetClass="entr" presetSubtype="0" fill="hold" nodeType="withEffect">
                                  <p:stCondLst>
                                    <p:cond delay="0"/>
                                  </p:stCondLst>
                                  <p:childTnLst>
                                    <p:set>
                                      <p:cBhvr>
                                        <p:cTn id="2658" dur="1" fill="hold">
                                          <p:stCondLst>
                                            <p:cond delay="0"/>
                                          </p:stCondLst>
                                        </p:cTn>
                                        <p:tgtEl>
                                          <p:spTgt spid="404"/>
                                        </p:tgtEl>
                                        <p:attrNameLst>
                                          <p:attrName>style.visibility</p:attrName>
                                        </p:attrNameLst>
                                      </p:cBhvr>
                                      <p:to>
                                        <p:strVal val="visible"/>
                                      </p:to>
                                    </p:set>
                                  </p:childTnLst>
                                </p:cTn>
                              </p:par>
                              <p:par>
                                <p:cTn id="2659" presetID="1" presetClass="entr" presetSubtype="0" fill="hold" nodeType="withEffect">
                                  <p:stCondLst>
                                    <p:cond delay="0"/>
                                  </p:stCondLst>
                                  <p:childTnLst>
                                    <p:set>
                                      <p:cBhvr>
                                        <p:cTn id="2660" dur="1" fill="hold">
                                          <p:stCondLst>
                                            <p:cond delay="0"/>
                                          </p:stCondLst>
                                        </p:cTn>
                                        <p:tgtEl>
                                          <p:spTgt spid="385"/>
                                        </p:tgtEl>
                                        <p:attrNameLst>
                                          <p:attrName>style.visibility</p:attrName>
                                        </p:attrNameLst>
                                      </p:cBhvr>
                                      <p:to>
                                        <p:strVal val="visible"/>
                                      </p:to>
                                    </p:set>
                                  </p:childTnLst>
                                </p:cTn>
                              </p:par>
                            </p:childTnLst>
                          </p:cTn>
                        </p:par>
                      </p:childTnLst>
                    </p:cTn>
                  </p:par>
                  <p:par>
                    <p:cTn id="2661" fill="hold">
                      <p:stCondLst>
                        <p:cond delay="indefinite"/>
                      </p:stCondLst>
                      <p:childTnLst>
                        <p:par>
                          <p:cTn id="2662" fill="hold">
                            <p:stCondLst>
                              <p:cond delay="0"/>
                            </p:stCondLst>
                            <p:childTnLst>
                              <p:par>
                                <p:cTn id="2663" presetID="1" presetClass="exit" presetSubtype="0" fill="hold" nodeType="clickEffect">
                                  <p:stCondLst>
                                    <p:cond delay="0"/>
                                  </p:stCondLst>
                                  <p:childTnLst>
                                    <p:set>
                                      <p:cBhvr>
                                        <p:cTn id="2664" dur="1" fill="hold">
                                          <p:stCondLst>
                                            <p:cond delay="0"/>
                                          </p:stCondLst>
                                        </p:cTn>
                                        <p:tgtEl>
                                          <p:spTgt spid="385"/>
                                        </p:tgtEl>
                                        <p:attrNameLst>
                                          <p:attrName>style.visibility</p:attrName>
                                        </p:attrNameLst>
                                      </p:cBhvr>
                                      <p:to>
                                        <p:strVal val="hidden"/>
                                      </p:to>
                                    </p:set>
                                  </p:childTnLst>
                                </p:cTn>
                              </p:par>
                              <p:par>
                                <p:cTn id="2665" presetID="1" presetClass="entr" presetSubtype="0" fill="hold" nodeType="withEffect">
                                  <p:stCondLst>
                                    <p:cond delay="0"/>
                                  </p:stCondLst>
                                  <p:childTnLst>
                                    <p:set>
                                      <p:cBhvr>
                                        <p:cTn id="2666" dur="1" fill="hold">
                                          <p:stCondLst>
                                            <p:cond delay="0"/>
                                          </p:stCondLst>
                                        </p:cTn>
                                        <p:tgtEl>
                                          <p:spTgt spid="386"/>
                                        </p:tgtEl>
                                        <p:attrNameLst>
                                          <p:attrName>style.visibility</p:attrName>
                                        </p:attrNameLst>
                                      </p:cBhvr>
                                      <p:to>
                                        <p:strVal val="visible"/>
                                      </p:to>
                                    </p:set>
                                  </p:childTnLst>
                                </p:cTn>
                              </p:par>
                            </p:childTnLst>
                          </p:cTn>
                        </p:par>
                      </p:childTnLst>
                    </p:cTn>
                  </p:par>
                  <p:par>
                    <p:cTn id="2667" fill="hold">
                      <p:stCondLst>
                        <p:cond delay="indefinite"/>
                      </p:stCondLst>
                      <p:childTnLst>
                        <p:par>
                          <p:cTn id="2668" fill="hold">
                            <p:stCondLst>
                              <p:cond delay="0"/>
                            </p:stCondLst>
                            <p:childTnLst>
                              <p:par>
                                <p:cTn id="2669" presetID="1" presetClass="exit" presetSubtype="0" fill="hold" nodeType="clickEffect">
                                  <p:stCondLst>
                                    <p:cond delay="0"/>
                                  </p:stCondLst>
                                  <p:childTnLst>
                                    <p:set>
                                      <p:cBhvr>
                                        <p:cTn id="2670" dur="1" fill="hold">
                                          <p:stCondLst>
                                            <p:cond delay="0"/>
                                          </p:stCondLst>
                                        </p:cTn>
                                        <p:tgtEl>
                                          <p:spTgt spid="386"/>
                                        </p:tgtEl>
                                        <p:attrNameLst>
                                          <p:attrName>style.visibility</p:attrName>
                                        </p:attrNameLst>
                                      </p:cBhvr>
                                      <p:to>
                                        <p:strVal val="hidden"/>
                                      </p:to>
                                    </p:set>
                                  </p:childTnLst>
                                </p:cTn>
                              </p:par>
                              <p:par>
                                <p:cTn id="2671" presetID="1" presetClass="entr" presetSubtype="0" fill="hold" nodeType="withEffect">
                                  <p:stCondLst>
                                    <p:cond delay="0"/>
                                  </p:stCondLst>
                                  <p:childTnLst>
                                    <p:set>
                                      <p:cBhvr>
                                        <p:cTn id="2672" dur="1" fill="hold">
                                          <p:stCondLst>
                                            <p:cond delay="0"/>
                                          </p:stCondLst>
                                        </p:cTn>
                                        <p:tgtEl>
                                          <p:spTgt spid="387"/>
                                        </p:tgtEl>
                                        <p:attrNameLst>
                                          <p:attrName>style.visibility</p:attrName>
                                        </p:attrNameLst>
                                      </p:cBhvr>
                                      <p:to>
                                        <p:strVal val="visible"/>
                                      </p:to>
                                    </p:set>
                                  </p:childTnLst>
                                </p:cTn>
                              </p:par>
                            </p:childTnLst>
                          </p:cTn>
                        </p:par>
                      </p:childTnLst>
                    </p:cTn>
                  </p:par>
                  <p:par>
                    <p:cTn id="2673" fill="hold">
                      <p:stCondLst>
                        <p:cond delay="indefinite"/>
                      </p:stCondLst>
                      <p:childTnLst>
                        <p:par>
                          <p:cTn id="2674" fill="hold">
                            <p:stCondLst>
                              <p:cond delay="0"/>
                            </p:stCondLst>
                            <p:childTnLst>
                              <p:par>
                                <p:cTn id="2675" presetID="1" presetClass="exit" presetSubtype="0" fill="hold" nodeType="clickEffect">
                                  <p:stCondLst>
                                    <p:cond delay="0"/>
                                  </p:stCondLst>
                                  <p:childTnLst>
                                    <p:set>
                                      <p:cBhvr>
                                        <p:cTn id="2676" dur="1" fill="hold">
                                          <p:stCondLst>
                                            <p:cond delay="0"/>
                                          </p:stCondLst>
                                        </p:cTn>
                                        <p:tgtEl>
                                          <p:spTgt spid="387"/>
                                        </p:tgtEl>
                                        <p:attrNameLst>
                                          <p:attrName>style.visibility</p:attrName>
                                        </p:attrNameLst>
                                      </p:cBhvr>
                                      <p:to>
                                        <p:strVal val="hidden"/>
                                      </p:to>
                                    </p:set>
                                  </p:childTnLst>
                                </p:cTn>
                              </p:par>
                              <p:par>
                                <p:cTn id="2677" presetID="1" presetClass="entr" presetSubtype="0" fill="hold" nodeType="withEffect">
                                  <p:stCondLst>
                                    <p:cond delay="0"/>
                                  </p:stCondLst>
                                  <p:childTnLst>
                                    <p:set>
                                      <p:cBhvr>
                                        <p:cTn id="2678" dur="1" fill="hold">
                                          <p:stCondLst>
                                            <p:cond delay="0"/>
                                          </p:stCondLst>
                                        </p:cTn>
                                        <p:tgtEl>
                                          <p:spTgt spid="388"/>
                                        </p:tgtEl>
                                        <p:attrNameLst>
                                          <p:attrName>style.visibility</p:attrName>
                                        </p:attrNameLst>
                                      </p:cBhvr>
                                      <p:to>
                                        <p:strVal val="visible"/>
                                      </p:to>
                                    </p:set>
                                  </p:childTnLst>
                                </p:cTn>
                              </p:par>
                            </p:childTnLst>
                          </p:cTn>
                        </p:par>
                      </p:childTnLst>
                    </p:cTn>
                  </p:par>
                  <p:par>
                    <p:cTn id="2679" fill="hold">
                      <p:stCondLst>
                        <p:cond delay="indefinite"/>
                      </p:stCondLst>
                      <p:childTnLst>
                        <p:par>
                          <p:cTn id="2680" fill="hold">
                            <p:stCondLst>
                              <p:cond delay="0"/>
                            </p:stCondLst>
                            <p:childTnLst>
                              <p:par>
                                <p:cTn id="2681" presetID="1" presetClass="exit" presetSubtype="0" fill="hold" nodeType="clickEffect">
                                  <p:stCondLst>
                                    <p:cond delay="0"/>
                                  </p:stCondLst>
                                  <p:childTnLst>
                                    <p:set>
                                      <p:cBhvr>
                                        <p:cTn id="2682" dur="1" fill="hold">
                                          <p:stCondLst>
                                            <p:cond delay="0"/>
                                          </p:stCondLst>
                                        </p:cTn>
                                        <p:tgtEl>
                                          <p:spTgt spid="388"/>
                                        </p:tgtEl>
                                        <p:attrNameLst>
                                          <p:attrName>style.visibility</p:attrName>
                                        </p:attrNameLst>
                                      </p:cBhvr>
                                      <p:to>
                                        <p:strVal val="hidden"/>
                                      </p:to>
                                    </p:set>
                                  </p:childTnLst>
                                </p:cTn>
                              </p:par>
                              <p:par>
                                <p:cTn id="2683" presetID="1" presetClass="entr" presetSubtype="0" fill="hold" nodeType="withEffect">
                                  <p:stCondLst>
                                    <p:cond delay="0"/>
                                  </p:stCondLst>
                                  <p:childTnLst>
                                    <p:set>
                                      <p:cBhvr>
                                        <p:cTn id="2684" dur="1" fill="hold">
                                          <p:stCondLst>
                                            <p:cond delay="0"/>
                                          </p:stCondLst>
                                        </p:cTn>
                                        <p:tgtEl>
                                          <p:spTgt spid="389"/>
                                        </p:tgtEl>
                                        <p:attrNameLst>
                                          <p:attrName>style.visibility</p:attrName>
                                        </p:attrNameLst>
                                      </p:cBhvr>
                                      <p:to>
                                        <p:strVal val="visible"/>
                                      </p:to>
                                    </p:set>
                                  </p:childTnLst>
                                </p:cTn>
                              </p:par>
                            </p:childTnLst>
                          </p:cTn>
                        </p:par>
                      </p:childTnLst>
                    </p:cTn>
                  </p:par>
                  <p:par>
                    <p:cTn id="2685" fill="hold">
                      <p:stCondLst>
                        <p:cond delay="indefinite"/>
                      </p:stCondLst>
                      <p:childTnLst>
                        <p:par>
                          <p:cTn id="2686" fill="hold">
                            <p:stCondLst>
                              <p:cond delay="0"/>
                            </p:stCondLst>
                            <p:childTnLst>
                              <p:par>
                                <p:cTn id="2687" presetID="1" presetClass="exit" presetSubtype="0" fill="hold" nodeType="clickEffect">
                                  <p:stCondLst>
                                    <p:cond delay="0"/>
                                  </p:stCondLst>
                                  <p:childTnLst>
                                    <p:set>
                                      <p:cBhvr>
                                        <p:cTn id="2688" dur="1" fill="hold">
                                          <p:stCondLst>
                                            <p:cond delay="0"/>
                                          </p:stCondLst>
                                        </p:cTn>
                                        <p:tgtEl>
                                          <p:spTgt spid="389"/>
                                        </p:tgtEl>
                                        <p:attrNameLst>
                                          <p:attrName>style.visibility</p:attrName>
                                        </p:attrNameLst>
                                      </p:cBhvr>
                                      <p:to>
                                        <p:strVal val="hidden"/>
                                      </p:to>
                                    </p:set>
                                  </p:childTnLst>
                                </p:cTn>
                              </p:par>
                              <p:par>
                                <p:cTn id="2689" presetID="1" presetClass="entr" presetSubtype="0" fill="hold" nodeType="withEffect">
                                  <p:stCondLst>
                                    <p:cond delay="0"/>
                                  </p:stCondLst>
                                  <p:childTnLst>
                                    <p:set>
                                      <p:cBhvr>
                                        <p:cTn id="2690" dur="1" fill="hold">
                                          <p:stCondLst>
                                            <p:cond delay="0"/>
                                          </p:stCondLst>
                                        </p:cTn>
                                        <p:tgtEl>
                                          <p:spTgt spid="390"/>
                                        </p:tgtEl>
                                        <p:attrNameLst>
                                          <p:attrName>style.visibility</p:attrName>
                                        </p:attrNameLst>
                                      </p:cBhvr>
                                      <p:to>
                                        <p:strVal val="visible"/>
                                      </p:to>
                                    </p:set>
                                  </p:childTnLst>
                                </p:cTn>
                              </p:par>
                            </p:childTnLst>
                          </p:cTn>
                        </p:par>
                      </p:childTnLst>
                    </p:cTn>
                  </p:par>
                  <p:par>
                    <p:cTn id="2691" fill="hold">
                      <p:stCondLst>
                        <p:cond delay="indefinite"/>
                      </p:stCondLst>
                      <p:childTnLst>
                        <p:par>
                          <p:cTn id="2692" fill="hold">
                            <p:stCondLst>
                              <p:cond delay="0"/>
                            </p:stCondLst>
                            <p:childTnLst>
                              <p:par>
                                <p:cTn id="2693" presetID="1" presetClass="exit" presetSubtype="0" fill="hold" nodeType="clickEffect">
                                  <p:stCondLst>
                                    <p:cond delay="0"/>
                                  </p:stCondLst>
                                  <p:childTnLst>
                                    <p:set>
                                      <p:cBhvr>
                                        <p:cTn id="2694" dur="1" fill="hold">
                                          <p:stCondLst>
                                            <p:cond delay="0"/>
                                          </p:stCondLst>
                                        </p:cTn>
                                        <p:tgtEl>
                                          <p:spTgt spid="390"/>
                                        </p:tgtEl>
                                        <p:attrNameLst>
                                          <p:attrName>style.visibility</p:attrName>
                                        </p:attrNameLst>
                                      </p:cBhvr>
                                      <p:to>
                                        <p:strVal val="hidden"/>
                                      </p:to>
                                    </p:set>
                                  </p:childTnLst>
                                </p:cTn>
                              </p:par>
                              <p:par>
                                <p:cTn id="2695" presetID="1" presetClass="entr" presetSubtype="0" fill="hold" nodeType="withEffect">
                                  <p:stCondLst>
                                    <p:cond delay="0"/>
                                  </p:stCondLst>
                                  <p:childTnLst>
                                    <p:set>
                                      <p:cBhvr>
                                        <p:cTn id="2696" dur="1" fill="hold">
                                          <p:stCondLst>
                                            <p:cond delay="0"/>
                                          </p:stCondLst>
                                        </p:cTn>
                                        <p:tgtEl>
                                          <p:spTgt spid="391"/>
                                        </p:tgtEl>
                                        <p:attrNameLst>
                                          <p:attrName>style.visibility</p:attrName>
                                        </p:attrNameLst>
                                      </p:cBhvr>
                                      <p:to>
                                        <p:strVal val="visible"/>
                                      </p:to>
                                    </p:set>
                                  </p:childTnLst>
                                </p:cTn>
                              </p:par>
                            </p:childTnLst>
                          </p:cTn>
                        </p:par>
                      </p:childTnLst>
                    </p:cTn>
                  </p:par>
                  <p:par>
                    <p:cTn id="2697" fill="hold">
                      <p:stCondLst>
                        <p:cond delay="indefinite"/>
                      </p:stCondLst>
                      <p:childTnLst>
                        <p:par>
                          <p:cTn id="2698" fill="hold">
                            <p:stCondLst>
                              <p:cond delay="0"/>
                            </p:stCondLst>
                            <p:childTnLst>
                              <p:par>
                                <p:cTn id="2699" presetID="1" presetClass="exit" presetSubtype="0" fill="hold" nodeType="clickEffect">
                                  <p:stCondLst>
                                    <p:cond delay="0"/>
                                  </p:stCondLst>
                                  <p:childTnLst>
                                    <p:set>
                                      <p:cBhvr>
                                        <p:cTn id="2700" dur="1" fill="hold">
                                          <p:stCondLst>
                                            <p:cond delay="0"/>
                                          </p:stCondLst>
                                        </p:cTn>
                                        <p:tgtEl>
                                          <p:spTgt spid="391"/>
                                        </p:tgtEl>
                                        <p:attrNameLst>
                                          <p:attrName>style.visibility</p:attrName>
                                        </p:attrNameLst>
                                      </p:cBhvr>
                                      <p:to>
                                        <p:strVal val="hidden"/>
                                      </p:to>
                                    </p:set>
                                  </p:childTnLst>
                                </p:cTn>
                              </p:par>
                              <p:par>
                                <p:cTn id="2701" presetID="1" presetClass="entr" presetSubtype="0" fill="hold" nodeType="withEffect">
                                  <p:stCondLst>
                                    <p:cond delay="0"/>
                                  </p:stCondLst>
                                  <p:childTnLst>
                                    <p:set>
                                      <p:cBhvr>
                                        <p:cTn id="2702" dur="1" fill="hold">
                                          <p:stCondLst>
                                            <p:cond delay="0"/>
                                          </p:stCondLst>
                                        </p:cTn>
                                        <p:tgtEl>
                                          <p:spTgt spid="392"/>
                                        </p:tgtEl>
                                        <p:attrNameLst>
                                          <p:attrName>style.visibility</p:attrName>
                                        </p:attrNameLst>
                                      </p:cBhvr>
                                      <p:to>
                                        <p:strVal val="visible"/>
                                      </p:to>
                                    </p:set>
                                  </p:childTnLst>
                                </p:cTn>
                              </p:par>
                            </p:childTnLst>
                          </p:cTn>
                        </p:par>
                      </p:childTnLst>
                    </p:cTn>
                  </p:par>
                  <p:par>
                    <p:cTn id="2703" fill="hold">
                      <p:stCondLst>
                        <p:cond delay="indefinite"/>
                      </p:stCondLst>
                      <p:childTnLst>
                        <p:par>
                          <p:cTn id="2704" fill="hold">
                            <p:stCondLst>
                              <p:cond delay="0"/>
                            </p:stCondLst>
                            <p:childTnLst>
                              <p:par>
                                <p:cTn id="2705" presetID="1" presetClass="exit" presetSubtype="0" fill="hold" nodeType="clickEffect">
                                  <p:stCondLst>
                                    <p:cond delay="0"/>
                                  </p:stCondLst>
                                  <p:childTnLst>
                                    <p:set>
                                      <p:cBhvr>
                                        <p:cTn id="2706" dur="1" fill="hold">
                                          <p:stCondLst>
                                            <p:cond delay="0"/>
                                          </p:stCondLst>
                                        </p:cTn>
                                        <p:tgtEl>
                                          <p:spTgt spid="392"/>
                                        </p:tgtEl>
                                        <p:attrNameLst>
                                          <p:attrName>style.visibility</p:attrName>
                                        </p:attrNameLst>
                                      </p:cBhvr>
                                      <p:to>
                                        <p:strVal val="hidden"/>
                                      </p:to>
                                    </p:set>
                                  </p:childTnLst>
                                </p:cTn>
                              </p:par>
                              <p:par>
                                <p:cTn id="2707" presetID="1" presetClass="entr" presetSubtype="0" fill="hold" nodeType="withEffect">
                                  <p:stCondLst>
                                    <p:cond delay="0"/>
                                  </p:stCondLst>
                                  <p:childTnLst>
                                    <p:set>
                                      <p:cBhvr>
                                        <p:cTn id="2708" dur="1" fill="hold">
                                          <p:stCondLst>
                                            <p:cond delay="0"/>
                                          </p:stCondLst>
                                        </p:cTn>
                                        <p:tgtEl>
                                          <p:spTgt spid="393"/>
                                        </p:tgtEl>
                                        <p:attrNameLst>
                                          <p:attrName>style.visibility</p:attrName>
                                        </p:attrNameLst>
                                      </p:cBhvr>
                                      <p:to>
                                        <p:strVal val="visible"/>
                                      </p:to>
                                    </p:set>
                                  </p:childTnLst>
                                </p:cTn>
                              </p:par>
                            </p:childTnLst>
                          </p:cTn>
                        </p:par>
                      </p:childTnLst>
                    </p:cTn>
                  </p:par>
                  <p:par>
                    <p:cTn id="2709" fill="hold">
                      <p:stCondLst>
                        <p:cond delay="indefinite"/>
                      </p:stCondLst>
                      <p:childTnLst>
                        <p:par>
                          <p:cTn id="2710" fill="hold">
                            <p:stCondLst>
                              <p:cond delay="0"/>
                            </p:stCondLst>
                            <p:childTnLst>
                              <p:par>
                                <p:cTn id="2711" presetID="1" presetClass="exit" presetSubtype="0" fill="hold" nodeType="clickEffect">
                                  <p:stCondLst>
                                    <p:cond delay="0"/>
                                  </p:stCondLst>
                                  <p:childTnLst>
                                    <p:set>
                                      <p:cBhvr>
                                        <p:cTn id="2712" dur="1" fill="hold">
                                          <p:stCondLst>
                                            <p:cond delay="0"/>
                                          </p:stCondLst>
                                        </p:cTn>
                                        <p:tgtEl>
                                          <p:spTgt spid="393"/>
                                        </p:tgtEl>
                                        <p:attrNameLst>
                                          <p:attrName>style.visibility</p:attrName>
                                        </p:attrNameLst>
                                      </p:cBhvr>
                                      <p:to>
                                        <p:strVal val="hidden"/>
                                      </p:to>
                                    </p:set>
                                  </p:childTnLst>
                                </p:cTn>
                              </p:par>
                              <p:par>
                                <p:cTn id="2713" presetID="1" presetClass="entr" presetSubtype="0" fill="hold" nodeType="withEffect">
                                  <p:stCondLst>
                                    <p:cond delay="0"/>
                                  </p:stCondLst>
                                  <p:childTnLst>
                                    <p:set>
                                      <p:cBhvr>
                                        <p:cTn id="2714" dur="1" fill="hold">
                                          <p:stCondLst>
                                            <p:cond delay="0"/>
                                          </p:stCondLst>
                                        </p:cTn>
                                        <p:tgtEl>
                                          <p:spTgt spid="394"/>
                                        </p:tgtEl>
                                        <p:attrNameLst>
                                          <p:attrName>style.visibility</p:attrName>
                                        </p:attrNameLst>
                                      </p:cBhvr>
                                      <p:to>
                                        <p:strVal val="visible"/>
                                      </p:to>
                                    </p:set>
                                  </p:childTnLst>
                                </p:cTn>
                              </p:par>
                            </p:childTnLst>
                          </p:cTn>
                        </p:par>
                      </p:childTnLst>
                    </p:cTn>
                  </p:par>
                  <p:par>
                    <p:cTn id="2715" fill="hold">
                      <p:stCondLst>
                        <p:cond delay="indefinite"/>
                      </p:stCondLst>
                      <p:childTnLst>
                        <p:par>
                          <p:cTn id="2716" fill="hold">
                            <p:stCondLst>
                              <p:cond delay="0"/>
                            </p:stCondLst>
                            <p:childTnLst>
                              <p:par>
                                <p:cTn id="2717" presetID="1" presetClass="exit" presetSubtype="0" fill="hold" nodeType="clickEffect">
                                  <p:stCondLst>
                                    <p:cond delay="0"/>
                                  </p:stCondLst>
                                  <p:childTnLst>
                                    <p:set>
                                      <p:cBhvr>
                                        <p:cTn id="2718" dur="1" fill="hold">
                                          <p:stCondLst>
                                            <p:cond delay="0"/>
                                          </p:stCondLst>
                                        </p:cTn>
                                        <p:tgtEl>
                                          <p:spTgt spid="404"/>
                                        </p:tgtEl>
                                        <p:attrNameLst>
                                          <p:attrName>style.visibility</p:attrName>
                                        </p:attrNameLst>
                                      </p:cBhvr>
                                      <p:to>
                                        <p:strVal val="hidden"/>
                                      </p:to>
                                    </p:set>
                                  </p:childTnLst>
                                </p:cTn>
                              </p:par>
                              <p:par>
                                <p:cTn id="2719" presetID="1" presetClass="exit" presetSubtype="0" fill="hold" nodeType="withEffect">
                                  <p:stCondLst>
                                    <p:cond delay="0"/>
                                  </p:stCondLst>
                                  <p:childTnLst>
                                    <p:set>
                                      <p:cBhvr>
                                        <p:cTn id="2720" dur="1" fill="hold">
                                          <p:stCondLst>
                                            <p:cond delay="0"/>
                                          </p:stCondLst>
                                        </p:cTn>
                                        <p:tgtEl>
                                          <p:spTgt spid="394"/>
                                        </p:tgtEl>
                                        <p:attrNameLst>
                                          <p:attrName>style.visibility</p:attrName>
                                        </p:attrNameLst>
                                      </p:cBhvr>
                                      <p:to>
                                        <p:strVal val="hidden"/>
                                      </p:to>
                                    </p:set>
                                  </p:childTnLst>
                                </p:cTn>
                              </p:par>
                              <p:par>
                                <p:cTn id="2721" presetID="1" presetClass="entr" presetSubtype="0" fill="hold" nodeType="withEffect">
                                  <p:stCondLst>
                                    <p:cond delay="0"/>
                                  </p:stCondLst>
                                  <p:childTnLst>
                                    <p:set>
                                      <p:cBhvr>
                                        <p:cTn id="2722" dur="1" fill="hold">
                                          <p:stCondLst>
                                            <p:cond delay="0"/>
                                          </p:stCondLst>
                                        </p:cTn>
                                        <p:tgtEl>
                                          <p:spTgt spid="395"/>
                                        </p:tgtEl>
                                        <p:attrNameLst>
                                          <p:attrName>style.visibility</p:attrName>
                                        </p:attrNameLst>
                                      </p:cBhvr>
                                      <p:to>
                                        <p:strVal val="visible"/>
                                      </p:to>
                                    </p:set>
                                  </p:childTnLst>
                                </p:cTn>
                              </p:par>
                              <p:par>
                                <p:cTn id="2723" presetID="1" presetClass="entr" presetSubtype="0" fill="hold" nodeType="withEffect">
                                  <p:stCondLst>
                                    <p:cond delay="0"/>
                                  </p:stCondLst>
                                  <p:childTnLst>
                                    <p:set>
                                      <p:cBhvr>
                                        <p:cTn id="2724" dur="1" fill="hold">
                                          <p:stCondLst>
                                            <p:cond delay="0"/>
                                          </p:stCondLst>
                                        </p:cTn>
                                        <p:tgtEl>
                                          <p:spTgt spid="385"/>
                                        </p:tgtEl>
                                        <p:attrNameLst>
                                          <p:attrName>style.visibility</p:attrName>
                                        </p:attrNameLst>
                                      </p:cBhvr>
                                      <p:to>
                                        <p:strVal val="visible"/>
                                      </p:to>
                                    </p:set>
                                  </p:childTnLst>
                                </p:cTn>
                              </p:par>
                            </p:childTnLst>
                          </p:cTn>
                        </p:par>
                      </p:childTnLst>
                    </p:cTn>
                  </p:par>
                  <p:par>
                    <p:cTn id="2725" fill="hold">
                      <p:stCondLst>
                        <p:cond delay="indefinite"/>
                      </p:stCondLst>
                      <p:childTnLst>
                        <p:par>
                          <p:cTn id="2726" fill="hold">
                            <p:stCondLst>
                              <p:cond delay="0"/>
                            </p:stCondLst>
                            <p:childTnLst>
                              <p:par>
                                <p:cTn id="2727" presetID="1" presetClass="exit" presetSubtype="0" fill="hold" nodeType="clickEffect">
                                  <p:stCondLst>
                                    <p:cond delay="0"/>
                                  </p:stCondLst>
                                  <p:childTnLst>
                                    <p:set>
                                      <p:cBhvr>
                                        <p:cTn id="2728" dur="1" fill="hold">
                                          <p:stCondLst>
                                            <p:cond delay="0"/>
                                          </p:stCondLst>
                                        </p:cTn>
                                        <p:tgtEl>
                                          <p:spTgt spid="382"/>
                                        </p:tgtEl>
                                        <p:attrNameLst>
                                          <p:attrName>style.visibility</p:attrName>
                                        </p:attrNameLst>
                                      </p:cBhvr>
                                      <p:to>
                                        <p:strVal val="hidden"/>
                                      </p:to>
                                    </p:set>
                                  </p:childTnLst>
                                </p:cTn>
                              </p:par>
                            </p:childTnLst>
                          </p:cTn>
                        </p:par>
                      </p:childTnLst>
                    </p:cTn>
                  </p:par>
                </p:childTnLst>
              </p:cTn>
              <p:nextCondLst>
                <p:cond evt="onClick" delay="0">
                  <p:tgtEl>
                    <p:spTgt spid="38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$500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90029" y="1399506"/>
            <a:ext cx="2763171" cy="4086894"/>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$500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
        <p:nvSpPr>
          <p:cNvPr id="7" name="TextBox 6"/>
          <p:cNvSpPr txBox="1"/>
          <p:nvPr/>
        </p:nvSpPr>
        <p:spPr>
          <a:xfrm>
            <a:off x="1600200" y="2721114"/>
            <a:ext cx="1351652"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harp</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90029" y="1399506"/>
            <a:ext cx="2763171" cy="408689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$100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169738" flipV="1">
            <a:off x="1610512" y="3708578"/>
            <a:ext cx="5891332" cy="617232"/>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$100</a:t>
            </a:r>
            <a:endParaRPr lang="en-US" sz="4000" dirty="0">
              <a:solidFill>
                <a:schemeClr val="bg1"/>
              </a:solidFill>
              <a:latin typeface="KG Lego House" pitchFamily="2" charset="0"/>
            </a:endParaRPr>
          </a:p>
        </p:txBody>
      </p:sp>
      <p:sp>
        <p:nvSpPr>
          <p:cNvPr id="8" name="TextBox 7"/>
          <p:cNvSpPr txBox="1"/>
          <p:nvPr/>
        </p:nvSpPr>
        <p:spPr>
          <a:xfrm>
            <a:off x="4267200" y="2514600"/>
            <a:ext cx="1266692"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flute</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169738" flipV="1">
            <a:off x="1610512" y="3708578"/>
            <a:ext cx="5891332" cy="61723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$200</a:t>
            </a:r>
            <a:endParaRPr lang="en-US" sz="4000" dirty="0">
              <a:solidFill>
                <a:schemeClr val="bg1"/>
              </a:solidFill>
              <a:latin typeface="KG Lego House"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144419">
            <a:off x="4061481" y="1452073"/>
            <a:ext cx="1074299" cy="5524732"/>
          </a:xfrm>
          <a:prstGeom prst="rect">
            <a:avLst/>
          </a:prstGeom>
        </p:spPr>
      </p:pic>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$200</a:t>
            </a:r>
            <a:endParaRPr lang="en-US" sz="4000" dirty="0">
              <a:solidFill>
                <a:schemeClr val="bg1"/>
              </a:solidFill>
              <a:latin typeface="KG Lego House" pitchFamily="2" charset="0"/>
            </a:endParaRPr>
          </a:p>
        </p:txBody>
      </p:sp>
      <p:sp>
        <p:nvSpPr>
          <p:cNvPr id="8" name="TextBox 7"/>
          <p:cNvSpPr txBox="1"/>
          <p:nvPr/>
        </p:nvSpPr>
        <p:spPr>
          <a:xfrm>
            <a:off x="4038600" y="2667000"/>
            <a:ext cx="2045752"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clarinet</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144419">
            <a:off x="4061481" y="1452073"/>
            <a:ext cx="1074299" cy="5524732"/>
          </a:xfrm>
          <a:prstGeom prst="rect">
            <a:avLst/>
          </a:prstGeom>
        </p:spPr>
      </p:pic>
      <p:sp>
        <p:nvSpPr>
          <p:cNvPr id="10" name="TextBox 9"/>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$300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529113">
            <a:off x="2753279" y="2079755"/>
            <a:ext cx="2858874" cy="3720889"/>
          </a:xfrm>
          <a:prstGeom prst="rect">
            <a:avLst/>
          </a:prstGeom>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$300</a:t>
            </a:r>
            <a:endParaRPr lang="en-US" sz="4000" dirty="0">
              <a:solidFill>
                <a:schemeClr val="bg1"/>
              </a:solidFill>
              <a:latin typeface="KG Lego House" pitchFamily="2" charset="0"/>
            </a:endParaRPr>
          </a:p>
        </p:txBody>
      </p:sp>
      <p:sp>
        <p:nvSpPr>
          <p:cNvPr id="8" name="TextBox 7"/>
          <p:cNvSpPr txBox="1"/>
          <p:nvPr/>
        </p:nvSpPr>
        <p:spPr>
          <a:xfrm>
            <a:off x="5105400" y="2819400"/>
            <a:ext cx="2962670"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saxophone</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529113">
            <a:off x="2753279" y="2079755"/>
            <a:ext cx="2858874" cy="372088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$400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358365">
            <a:off x="4547371" y="1499377"/>
            <a:ext cx="1053113" cy="4774450"/>
          </a:xfrm>
          <a:prstGeom prst="rect">
            <a:avLst/>
          </a:prstGeom>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$400</a:t>
            </a:r>
            <a:endParaRPr lang="en-US" sz="4000" dirty="0">
              <a:solidFill>
                <a:schemeClr val="bg1"/>
              </a:solidFill>
              <a:latin typeface="KG Lego House" pitchFamily="2" charset="0"/>
            </a:endParaRPr>
          </a:p>
        </p:txBody>
      </p:sp>
      <p:sp>
        <p:nvSpPr>
          <p:cNvPr id="7" name="TextBox 6"/>
          <p:cNvSpPr txBox="1"/>
          <p:nvPr/>
        </p:nvSpPr>
        <p:spPr>
          <a:xfrm>
            <a:off x="2667000" y="3886200"/>
            <a:ext cx="1540806"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oboe</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358365">
            <a:off x="4547371" y="1499377"/>
            <a:ext cx="1053113" cy="47744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 $100</a:t>
            </a:r>
            <a:endParaRPr lang="en-US" sz="4000" dirty="0">
              <a:solidFill>
                <a:schemeClr val="bg1"/>
              </a:solidFill>
              <a:latin typeface="KG Lego House" pitchFamily="2" charset="0"/>
              <a:ea typeface="HelloGeorgeI" pitchFamily="2" charset="0"/>
            </a:endParaRPr>
          </a:p>
        </p:txBody>
      </p:sp>
      <p:sp>
        <p:nvSpPr>
          <p:cNvPr id="11" name="TextBox 10"/>
          <p:cNvSpPr txBox="1"/>
          <p:nvPr/>
        </p:nvSpPr>
        <p:spPr>
          <a:xfrm>
            <a:off x="609600" y="838200"/>
            <a:ext cx="80772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13" name="Picture 12" descr="Acustic Guitar.png"/>
          <p:cNvPicPr>
            <a:picLocks noChangeAspect="1"/>
          </p:cNvPicPr>
          <p:nvPr/>
        </p:nvPicPr>
        <p:blipFill>
          <a:blip r:embed="rId3" cstate="print"/>
          <a:stretch>
            <a:fillRect/>
          </a:stretch>
        </p:blipFill>
        <p:spPr>
          <a:xfrm>
            <a:off x="2514600" y="1828800"/>
            <a:ext cx="4572000" cy="3429000"/>
          </a:xfrm>
          <a:prstGeom prst="rect">
            <a:avLst/>
          </a:prstGeom>
        </p:spPr>
      </p:pic>
    </p:spTree>
    <p:extLst>
      <p:ext uri="{BB962C8B-B14F-4D97-AF65-F5344CB8AC3E}">
        <p14:creationId xmlns:mc="http://schemas.openxmlformats.org/markup-compatibility/2006" xmlns:mv="urn:schemas-microsoft-com:mac:vml" xmlns="" xmlns:p14="http://schemas.microsoft.com/office/powerpoint/2010/main" val="1766105975"/>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$500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281248">
            <a:off x="4304764" y="1335670"/>
            <a:ext cx="1448873" cy="4868547"/>
          </a:xfrm>
          <a:prstGeom prst="rect">
            <a:avLst/>
          </a:prstGeom>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Woodwind Instruments – $500</a:t>
            </a:r>
            <a:endParaRPr lang="en-US" sz="4000" dirty="0">
              <a:solidFill>
                <a:schemeClr val="bg1"/>
              </a:solidFill>
              <a:latin typeface="KG Lego House" pitchFamily="2" charset="0"/>
            </a:endParaRPr>
          </a:p>
        </p:txBody>
      </p:sp>
      <p:sp>
        <p:nvSpPr>
          <p:cNvPr id="8" name="TextBox 7"/>
          <p:cNvSpPr txBox="1"/>
          <p:nvPr/>
        </p:nvSpPr>
        <p:spPr>
          <a:xfrm>
            <a:off x="2590800" y="4114800"/>
            <a:ext cx="2268570"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bassoon</a:t>
            </a:r>
          </a:p>
        </p:txBody>
      </p:sp>
      <p:sp>
        <p:nvSpPr>
          <p:cNvPr id="9" name="TextBox 8"/>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281248">
            <a:off x="4304764" y="1335670"/>
            <a:ext cx="1448873" cy="4868547"/>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$100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descr="Piano.png"/>
          <p:cNvPicPr>
            <a:picLocks noChangeAspect="1"/>
          </p:cNvPicPr>
          <p:nvPr/>
        </p:nvPicPr>
        <p:blipFill>
          <a:blip r:embed="rId3" cstate="print"/>
          <a:stretch>
            <a:fillRect/>
          </a:stretch>
        </p:blipFill>
        <p:spPr>
          <a:xfrm>
            <a:off x="2667000" y="2116214"/>
            <a:ext cx="3733800" cy="3117209"/>
          </a:xfrm>
          <a:prstGeom prst="rect">
            <a:avLst/>
          </a:prstGeom>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$100</a:t>
            </a:r>
            <a:endParaRPr lang="en-US" sz="4000" dirty="0">
              <a:solidFill>
                <a:schemeClr val="bg1"/>
              </a:solidFill>
              <a:latin typeface="KG Lego House" pitchFamily="2" charset="0"/>
            </a:endParaRPr>
          </a:p>
        </p:txBody>
      </p:sp>
      <p:sp>
        <p:nvSpPr>
          <p:cNvPr id="6" name="TextBox 5"/>
          <p:cNvSpPr txBox="1"/>
          <p:nvPr/>
        </p:nvSpPr>
        <p:spPr>
          <a:xfrm>
            <a:off x="5867400" y="5410200"/>
            <a:ext cx="1644168" cy="707886"/>
          </a:xfrm>
          <a:prstGeom prst="rect">
            <a:avLst/>
          </a:prstGeom>
          <a:noFill/>
        </p:spPr>
        <p:txBody>
          <a:bodyPr wrap="none" rtlCol="0">
            <a:spAutoFit/>
          </a:bodyPr>
          <a:lstStyle/>
          <a:p>
            <a:r>
              <a:rPr lang="en-US" sz="4000" dirty="0" smtClean="0">
                <a:solidFill>
                  <a:schemeClr val="bg1"/>
                </a:solidFill>
                <a:latin typeface="Century Gothic" pitchFamily="34" charset="0"/>
              </a:rPr>
              <a:t>piano</a:t>
            </a:r>
            <a:endParaRPr lang="en-US" sz="4000" dirty="0">
              <a:solidFill>
                <a:schemeClr val="bg1"/>
              </a:solidFill>
              <a:latin typeface="Century Gothic" pitchFamily="34" charset="0"/>
            </a:endParaRPr>
          </a:p>
        </p:txBody>
      </p:sp>
      <p:sp>
        <p:nvSpPr>
          <p:cNvPr id="7" name="TextBox 6"/>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8" name="Picture 7" descr="Piano.png"/>
          <p:cNvPicPr>
            <a:picLocks noChangeAspect="1"/>
          </p:cNvPicPr>
          <p:nvPr/>
        </p:nvPicPr>
        <p:blipFill>
          <a:blip r:embed="rId3" cstate="print"/>
          <a:stretch>
            <a:fillRect/>
          </a:stretch>
        </p:blipFill>
        <p:spPr>
          <a:xfrm>
            <a:off x="2667000" y="2116214"/>
            <a:ext cx="3733800" cy="3117209"/>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$200</a:t>
            </a:r>
            <a:endParaRPr lang="en-US" sz="4000" dirty="0">
              <a:solidFill>
                <a:schemeClr val="bg1"/>
              </a:solidFill>
              <a:latin typeface="KG Lego House" pitchFamily="2" charset="0"/>
            </a:endParaRPr>
          </a:p>
        </p:txBody>
      </p:sp>
      <p:sp>
        <p:nvSpPr>
          <p:cNvPr id="8" name="TextBox 7"/>
          <p:cNvSpPr txBox="1"/>
          <p:nvPr/>
        </p:nvSpPr>
        <p:spPr>
          <a:xfrm>
            <a:off x="8382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5949" y="2160722"/>
            <a:ext cx="2923851" cy="3097078"/>
          </a:xfrm>
          <a:prstGeom prst="rect">
            <a:avLst/>
          </a:prstGeo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$200</a:t>
            </a:r>
            <a:endParaRPr lang="en-US" sz="4000" dirty="0">
              <a:solidFill>
                <a:schemeClr val="bg1"/>
              </a:solidFill>
              <a:latin typeface="KG Lego House" pitchFamily="2" charset="0"/>
            </a:endParaRPr>
          </a:p>
        </p:txBody>
      </p:sp>
      <p:sp>
        <p:nvSpPr>
          <p:cNvPr id="7" name="TextBox 6"/>
          <p:cNvSpPr txBox="1"/>
          <p:nvPr/>
        </p:nvSpPr>
        <p:spPr>
          <a:xfrm>
            <a:off x="0" y="2895600"/>
            <a:ext cx="4876800" cy="646331"/>
          </a:xfrm>
          <a:prstGeom prst="rect">
            <a:avLst/>
          </a:prstGeom>
          <a:noFill/>
        </p:spPr>
        <p:txBody>
          <a:bodyPr wrap="square" rtlCol="0">
            <a:spAutoFit/>
          </a:bodyPr>
          <a:lstStyle/>
          <a:p>
            <a:pPr algn="ctr"/>
            <a:r>
              <a:rPr lang="en-US" sz="3600" dirty="0" smtClean="0">
                <a:solidFill>
                  <a:schemeClr val="bg1"/>
                </a:solidFill>
                <a:latin typeface="Century Gothic" pitchFamily="34" charset="0"/>
              </a:rPr>
              <a:t>triangle</a:t>
            </a:r>
          </a:p>
        </p:txBody>
      </p:sp>
      <p:sp>
        <p:nvSpPr>
          <p:cNvPr id="8" name="TextBox 7"/>
          <p:cNvSpPr txBox="1"/>
          <p:nvPr/>
        </p:nvSpPr>
        <p:spPr>
          <a:xfrm>
            <a:off x="8382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5949" y="2160722"/>
            <a:ext cx="2923851" cy="309707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$300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6600" y="2514600"/>
            <a:ext cx="3312290" cy="2362200"/>
          </a:xfrm>
          <a:prstGeom prst="rect">
            <a:avLst/>
          </a:prstGeom>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$300</a:t>
            </a:r>
            <a:endParaRPr lang="en-US" sz="4000" dirty="0">
              <a:solidFill>
                <a:schemeClr val="bg1"/>
              </a:solidFill>
              <a:latin typeface="KG Lego House" pitchFamily="2" charset="0"/>
            </a:endParaRPr>
          </a:p>
        </p:txBody>
      </p:sp>
      <p:sp>
        <p:nvSpPr>
          <p:cNvPr id="7" name="TextBox 6"/>
          <p:cNvSpPr txBox="1"/>
          <p:nvPr/>
        </p:nvSpPr>
        <p:spPr>
          <a:xfrm>
            <a:off x="0" y="4191000"/>
            <a:ext cx="4495800" cy="707886"/>
          </a:xfrm>
          <a:prstGeom prst="rect">
            <a:avLst/>
          </a:prstGeom>
          <a:noFill/>
        </p:spPr>
        <p:txBody>
          <a:bodyPr wrap="square" rtlCol="0">
            <a:spAutoFit/>
          </a:bodyPr>
          <a:lstStyle/>
          <a:p>
            <a:pPr algn="ctr"/>
            <a:r>
              <a:rPr lang="en-US" sz="4000" dirty="0" smtClean="0">
                <a:solidFill>
                  <a:schemeClr val="bg1"/>
                </a:solidFill>
                <a:latin typeface="Century Gothic" pitchFamily="34" charset="0"/>
              </a:rPr>
              <a:t>cymbals</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6600" y="2514600"/>
            <a:ext cx="3312290" cy="23622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$400</a:t>
            </a:r>
            <a:endParaRPr lang="en-US" sz="4000" dirty="0">
              <a:solidFill>
                <a:schemeClr val="bg1"/>
              </a:solidFill>
              <a:latin typeface="KG Lego House"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2200626"/>
            <a:ext cx="2514600" cy="3307212"/>
          </a:xfrm>
          <a:prstGeom prst="rect">
            <a:avLst/>
          </a:prstGeom>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$400</a:t>
            </a:r>
            <a:endParaRPr lang="en-US" sz="4000" dirty="0">
              <a:solidFill>
                <a:schemeClr val="bg1"/>
              </a:solidFill>
              <a:latin typeface="KG Lego House" pitchFamily="2" charset="0"/>
            </a:endParaRPr>
          </a:p>
        </p:txBody>
      </p:sp>
      <p:sp>
        <p:nvSpPr>
          <p:cNvPr id="7" name="TextBox 6"/>
          <p:cNvSpPr txBox="1"/>
          <p:nvPr/>
        </p:nvSpPr>
        <p:spPr>
          <a:xfrm>
            <a:off x="4876800" y="4191000"/>
            <a:ext cx="3810000" cy="707886"/>
          </a:xfrm>
          <a:prstGeom prst="rect">
            <a:avLst/>
          </a:prstGeom>
          <a:noFill/>
        </p:spPr>
        <p:txBody>
          <a:bodyPr wrap="square" rtlCol="0">
            <a:spAutoFit/>
          </a:bodyPr>
          <a:lstStyle/>
          <a:p>
            <a:pPr algn="ctr"/>
            <a:r>
              <a:rPr lang="en-US" sz="4000" b="1" dirty="0" smtClean="0">
                <a:solidFill>
                  <a:schemeClr val="bg1"/>
                </a:solidFill>
                <a:latin typeface="Century Gothic" pitchFamily="34" charset="0"/>
              </a:rPr>
              <a:t>  </a:t>
            </a:r>
            <a:r>
              <a:rPr lang="en-US" sz="3200" dirty="0" smtClean="0">
                <a:solidFill>
                  <a:schemeClr val="bg1"/>
                </a:solidFill>
                <a:latin typeface="Century Gothic" pitchFamily="34" charset="0"/>
              </a:rPr>
              <a:t>bass drum</a:t>
            </a: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2200626"/>
            <a:ext cx="2514600" cy="330721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 $100</a:t>
            </a:r>
            <a:endParaRPr lang="en-US" sz="4000" dirty="0">
              <a:solidFill>
                <a:schemeClr val="bg1"/>
              </a:solidFill>
              <a:latin typeface="KG Lego House" pitchFamily="2" charset="0"/>
              <a:ea typeface="HelloGeorgeI" pitchFamily="2" charset="0"/>
            </a:endParaRPr>
          </a:p>
        </p:txBody>
      </p:sp>
      <p:sp>
        <p:nvSpPr>
          <p:cNvPr id="14" name="TextBox 13"/>
          <p:cNvSpPr txBox="1"/>
          <p:nvPr/>
        </p:nvSpPr>
        <p:spPr>
          <a:xfrm>
            <a:off x="609600" y="838200"/>
            <a:ext cx="80772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
        <p:nvSpPr>
          <p:cNvPr id="15" name="TextBox 14"/>
          <p:cNvSpPr txBox="1"/>
          <p:nvPr/>
        </p:nvSpPr>
        <p:spPr>
          <a:xfrm>
            <a:off x="4419600" y="4800600"/>
            <a:ext cx="1622560"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guitar</a:t>
            </a:r>
          </a:p>
        </p:txBody>
      </p:sp>
      <p:pic>
        <p:nvPicPr>
          <p:cNvPr id="16" name="Picture 15" descr="Acustic Guitar.png"/>
          <p:cNvPicPr>
            <a:picLocks noChangeAspect="1"/>
          </p:cNvPicPr>
          <p:nvPr/>
        </p:nvPicPr>
        <p:blipFill>
          <a:blip r:embed="rId3" cstate="print"/>
          <a:stretch>
            <a:fillRect/>
          </a:stretch>
        </p:blipFill>
        <p:spPr>
          <a:xfrm>
            <a:off x="2514600" y="1828800"/>
            <a:ext cx="4572000" cy="34290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$500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24200" y="1981200"/>
            <a:ext cx="2970361" cy="3519282"/>
          </a:xfrm>
          <a:prstGeom prst="rect">
            <a:avLst/>
          </a:prstGeom>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Percussion Instruments – $500</a:t>
            </a:r>
            <a:endParaRPr lang="en-US" sz="4000" dirty="0">
              <a:solidFill>
                <a:schemeClr val="bg1"/>
              </a:solidFill>
              <a:latin typeface="KG Lego House" pitchFamily="2" charset="0"/>
            </a:endParaRPr>
          </a:p>
        </p:txBody>
      </p:sp>
      <p:sp>
        <p:nvSpPr>
          <p:cNvPr id="4" name="TextBox 3"/>
          <p:cNvSpPr txBox="1"/>
          <p:nvPr/>
        </p:nvSpPr>
        <p:spPr>
          <a:xfrm>
            <a:off x="4267200" y="4724400"/>
            <a:ext cx="4281879" cy="646331"/>
          </a:xfrm>
          <a:prstGeom prst="rect">
            <a:avLst/>
          </a:prstGeom>
          <a:noFill/>
        </p:spPr>
        <p:txBody>
          <a:bodyPr wrap="square" rtlCol="0">
            <a:spAutoFit/>
          </a:bodyPr>
          <a:lstStyle/>
          <a:p>
            <a:pPr algn="ctr"/>
            <a:r>
              <a:rPr lang="en-US" sz="3600" b="1" dirty="0" smtClean="0">
                <a:solidFill>
                  <a:schemeClr val="bg1"/>
                </a:solidFill>
                <a:latin typeface="Century Gothic" pitchFamily="34" charset="0"/>
              </a:rPr>
              <a:t>  </a:t>
            </a:r>
            <a:r>
              <a:rPr lang="en-US" sz="3600" dirty="0" smtClean="0">
                <a:solidFill>
                  <a:schemeClr val="bg1"/>
                </a:solidFill>
                <a:latin typeface="Century Gothic" pitchFamily="34" charset="0"/>
              </a:rPr>
              <a:t>timpani</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24200" y="1981200"/>
            <a:ext cx="2970361" cy="351928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$100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8400" y="3124200"/>
            <a:ext cx="3932678" cy="1353795"/>
          </a:xfrm>
          <a:prstGeom prst="rect">
            <a:avLst/>
          </a:prstGeom>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$100</a:t>
            </a:r>
            <a:endParaRPr lang="en-US" sz="4000" dirty="0">
              <a:solidFill>
                <a:schemeClr val="bg1"/>
              </a:solidFill>
              <a:latin typeface="KG Lego House" pitchFamily="2" charset="0"/>
            </a:endParaRPr>
          </a:p>
        </p:txBody>
      </p:sp>
      <p:sp>
        <p:nvSpPr>
          <p:cNvPr id="4" name="TextBox 3"/>
          <p:cNvSpPr txBox="1"/>
          <p:nvPr/>
        </p:nvSpPr>
        <p:spPr>
          <a:xfrm>
            <a:off x="5410200" y="4419600"/>
            <a:ext cx="1965603"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trumpet</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8400" y="3124200"/>
            <a:ext cx="3932678" cy="135379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$200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a:t>
            </a:r>
            <a:r>
              <a:rPr lang="en-US" sz="3600" dirty="0" smtClean="0">
                <a:latin typeface="Century Gothic" pitchFamily="34" charset="0"/>
                <a:ea typeface="LesliesHand" pitchFamily="2" charset="0"/>
              </a:rPr>
              <a:t>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993269">
            <a:off x="3244102" y="1844438"/>
            <a:ext cx="2775565" cy="4105226"/>
          </a:xfrm>
          <a:prstGeom prst="rect">
            <a:avLst/>
          </a:prstGeom>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$200</a:t>
            </a:r>
            <a:endParaRPr lang="en-US" sz="4000" dirty="0">
              <a:solidFill>
                <a:schemeClr val="bg1"/>
              </a:solidFill>
              <a:latin typeface="KG Lego House" pitchFamily="2" charset="0"/>
            </a:endParaRPr>
          </a:p>
        </p:txBody>
      </p:sp>
      <p:sp>
        <p:nvSpPr>
          <p:cNvPr id="4" name="TextBox 3"/>
          <p:cNvSpPr txBox="1"/>
          <p:nvPr/>
        </p:nvSpPr>
        <p:spPr>
          <a:xfrm>
            <a:off x="1524000" y="2667000"/>
            <a:ext cx="1252266"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tuba</a:t>
            </a:r>
            <a:endParaRPr lang="en-US" sz="3600" dirty="0" smtClean="0">
              <a:solidFill>
                <a:schemeClr val="bg1"/>
              </a:solidFill>
              <a:latin typeface="Century Gothic" pitchFamily="34"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a:t>
            </a:r>
            <a:r>
              <a:rPr lang="en-US" sz="3600" dirty="0" smtClean="0">
                <a:latin typeface="Century Gothic" pitchFamily="34" charset="0"/>
                <a:ea typeface="LesliesHand" pitchFamily="2" charset="0"/>
              </a:rPr>
              <a:t>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993269">
            <a:off x="3244102" y="1844438"/>
            <a:ext cx="2775565" cy="410522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$300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983" y="1935852"/>
            <a:ext cx="6172200" cy="3176383"/>
          </a:xfrm>
          <a:prstGeom prst="rect">
            <a:avLst/>
          </a:prstGeom>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$300</a:t>
            </a:r>
            <a:endParaRPr lang="en-US" sz="4000" dirty="0">
              <a:solidFill>
                <a:schemeClr val="bg1"/>
              </a:solidFill>
              <a:latin typeface="KG Lego House" pitchFamily="2" charset="0"/>
            </a:endParaRPr>
          </a:p>
        </p:txBody>
      </p:sp>
      <p:sp>
        <p:nvSpPr>
          <p:cNvPr id="4" name="TextBox 3"/>
          <p:cNvSpPr txBox="1"/>
          <p:nvPr/>
        </p:nvSpPr>
        <p:spPr>
          <a:xfrm>
            <a:off x="5029200" y="2819400"/>
            <a:ext cx="2416046"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trombone</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91983" y="1935852"/>
            <a:ext cx="6172200" cy="3176383"/>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$400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77633" y="1549352"/>
            <a:ext cx="4883934" cy="3989156"/>
          </a:xfrm>
          <a:prstGeom prst="rect">
            <a:avLst/>
          </a:prstGeom>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$400</a:t>
            </a:r>
            <a:endParaRPr lang="en-US" sz="4000" dirty="0">
              <a:solidFill>
                <a:schemeClr val="bg1"/>
              </a:solidFill>
              <a:latin typeface="KG Lego House" pitchFamily="2" charset="0"/>
            </a:endParaRPr>
          </a:p>
        </p:txBody>
      </p:sp>
      <p:sp>
        <p:nvSpPr>
          <p:cNvPr id="4" name="TextBox 3"/>
          <p:cNvSpPr txBox="1"/>
          <p:nvPr/>
        </p:nvSpPr>
        <p:spPr>
          <a:xfrm>
            <a:off x="1524000" y="4992469"/>
            <a:ext cx="2845651" cy="646331"/>
          </a:xfrm>
          <a:prstGeom prst="rect">
            <a:avLst/>
          </a:prstGeom>
          <a:noFill/>
        </p:spPr>
        <p:txBody>
          <a:bodyPr wrap="none" rtlCol="0">
            <a:spAutoFit/>
          </a:bodyPr>
          <a:lstStyle/>
          <a:p>
            <a:r>
              <a:rPr lang="en-US" sz="3600" dirty="0" smtClean="0">
                <a:solidFill>
                  <a:schemeClr val="bg1"/>
                </a:solidFill>
                <a:latin typeface="Century Gothic" pitchFamily="34" charset="0"/>
              </a:rPr>
              <a:t>French horn</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77633" y="1549352"/>
            <a:ext cx="4883934" cy="398915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 $200</a:t>
            </a:r>
            <a:endParaRPr lang="en-US" sz="4000" dirty="0">
              <a:solidFill>
                <a:schemeClr val="bg1"/>
              </a:solidFill>
              <a:latin typeface="KG Lego House" pitchFamily="2" charset="0"/>
              <a:ea typeface="HelloGeorgeI" pitchFamily="2" charset="0"/>
            </a:endParaRPr>
          </a:p>
        </p:txBody>
      </p:sp>
      <p:sp>
        <p:nvSpPr>
          <p:cNvPr id="8" name="TextBox 7"/>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698255">
            <a:off x="3922256" y="1907944"/>
            <a:ext cx="2252173" cy="3573016"/>
          </a:xfrm>
          <a:prstGeom prst="rect">
            <a:avLst/>
          </a:prstGeom>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$500</a:t>
            </a:r>
            <a:endParaRPr lang="en-US" sz="4000" dirty="0">
              <a:solidFill>
                <a:schemeClr val="bg1"/>
              </a:solidFill>
              <a:latin typeface="KG Lego House" pitchFamily="2" charset="0"/>
            </a:endParaRP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90800" y="3048000"/>
            <a:ext cx="3886200" cy="1907832"/>
          </a:xfrm>
          <a:prstGeom prst="rect">
            <a:avLst/>
          </a:prstGeom>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Brass Instruments – $500</a:t>
            </a:r>
            <a:endParaRPr lang="en-US" sz="4000" dirty="0">
              <a:solidFill>
                <a:schemeClr val="bg1"/>
              </a:solidFill>
              <a:latin typeface="KG Lego House" pitchFamily="2" charset="0"/>
            </a:endParaRPr>
          </a:p>
        </p:txBody>
      </p:sp>
      <p:sp>
        <p:nvSpPr>
          <p:cNvPr id="4" name="TextBox 3"/>
          <p:cNvSpPr txBox="1"/>
          <p:nvPr/>
        </p:nvSpPr>
        <p:spPr>
          <a:xfrm>
            <a:off x="3610240" y="1546086"/>
            <a:ext cx="1664238"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cornet</a:t>
            </a:r>
          </a:p>
        </p:txBody>
      </p:sp>
      <p:sp>
        <p:nvSpPr>
          <p:cNvPr id="5" name="TextBox 4"/>
          <p:cNvSpPr txBox="1"/>
          <p:nvPr/>
        </p:nvSpPr>
        <p:spPr>
          <a:xfrm>
            <a:off x="914400" y="838200"/>
            <a:ext cx="74676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Name the instrument.</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90800" y="3048000"/>
            <a:ext cx="3886200" cy="1907832"/>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$100</a:t>
            </a:r>
            <a:endParaRPr lang="en-US" sz="4000" dirty="0">
              <a:solidFill>
                <a:schemeClr val="bg1"/>
              </a:solidFill>
              <a:latin typeface="KG Lego House"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1400" y="2041748"/>
            <a:ext cx="2225887" cy="372720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$100</a:t>
            </a:r>
            <a:endParaRPr lang="en-US" sz="4000" dirty="0">
              <a:solidFill>
                <a:schemeClr val="bg1"/>
              </a:solidFill>
              <a:latin typeface="KG Lego House" pitchFamily="2" charset="0"/>
            </a:endParaRPr>
          </a:p>
        </p:txBody>
      </p:sp>
      <p:sp>
        <p:nvSpPr>
          <p:cNvPr id="4" name="TextBox 3"/>
          <p:cNvSpPr txBox="1"/>
          <p:nvPr/>
        </p:nvSpPr>
        <p:spPr>
          <a:xfrm>
            <a:off x="5257800" y="3886200"/>
            <a:ext cx="2553904"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percussion</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1400" y="2041748"/>
            <a:ext cx="2225887" cy="372720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$200</a:t>
            </a:r>
            <a:endParaRPr lang="en-US" sz="4000" dirty="0">
              <a:solidFill>
                <a:schemeClr val="bg1"/>
              </a:solidFill>
              <a:latin typeface="KG Lego House"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15200" y="3200400"/>
            <a:ext cx="4390400" cy="1511363"/>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$200</a:t>
            </a:r>
            <a:endParaRPr lang="en-US" sz="4000" dirty="0">
              <a:solidFill>
                <a:schemeClr val="bg1"/>
              </a:solidFill>
              <a:latin typeface="KG Lego House" pitchFamily="2" charset="0"/>
            </a:endParaRPr>
          </a:p>
        </p:txBody>
      </p:sp>
      <p:sp>
        <p:nvSpPr>
          <p:cNvPr id="4" name="TextBox 3"/>
          <p:cNvSpPr txBox="1"/>
          <p:nvPr/>
        </p:nvSpPr>
        <p:spPr>
          <a:xfrm>
            <a:off x="3962400" y="2362200"/>
            <a:ext cx="1313180"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brass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15200" y="3200400"/>
            <a:ext cx="4390400" cy="1511363"/>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$300</a:t>
            </a:r>
            <a:endParaRPr lang="en-US" sz="4000" dirty="0">
              <a:solidFill>
                <a:schemeClr val="bg1"/>
              </a:solidFill>
              <a:latin typeface="KG Lego House"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859235">
            <a:off x="3460027" y="1466681"/>
            <a:ext cx="2106584" cy="435947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$300</a:t>
            </a:r>
            <a:endParaRPr lang="en-US" sz="4000" dirty="0">
              <a:solidFill>
                <a:schemeClr val="bg1"/>
              </a:solidFill>
              <a:latin typeface="KG Lego House" pitchFamily="2" charset="0"/>
            </a:endParaRPr>
          </a:p>
        </p:txBody>
      </p:sp>
      <p:sp>
        <p:nvSpPr>
          <p:cNvPr id="4" name="TextBox 3"/>
          <p:cNvSpPr txBox="1"/>
          <p:nvPr/>
        </p:nvSpPr>
        <p:spPr>
          <a:xfrm>
            <a:off x="5257800" y="3962400"/>
            <a:ext cx="1526379"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strings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859235">
            <a:off x="3460027" y="1466681"/>
            <a:ext cx="2106584" cy="4359478"/>
          </a:xfrm>
          <a:prstGeom prst="rect">
            <a:avLst/>
          </a:prstGeom>
        </p:spPr>
      </p:pic>
      <p:sp>
        <p:nvSpPr>
          <p:cNvPr id="6" name="TextBox 5"/>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$400</a:t>
            </a:r>
            <a:endParaRPr lang="en-US" sz="4000" dirty="0">
              <a:solidFill>
                <a:schemeClr val="bg1"/>
              </a:solidFill>
              <a:latin typeface="KG Lego House"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648210">
            <a:off x="1785048" y="3719388"/>
            <a:ext cx="5970213" cy="910750"/>
          </a:xfrm>
          <a:prstGeom prst="rect">
            <a:avLst/>
          </a:prstGeom>
        </p:spPr>
      </p:pic>
      <p:sp>
        <p:nvSpPr>
          <p:cNvPr id="7" name="TextBox 6"/>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$400</a:t>
            </a:r>
            <a:endParaRPr lang="en-US" sz="4000" dirty="0">
              <a:solidFill>
                <a:schemeClr val="bg1"/>
              </a:solidFill>
              <a:latin typeface="KG Lego House" pitchFamily="2" charset="0"/>
            </a:endParaRPr>
          </a:p>
        </p:txBody>
      </p:sp>
      <p:sp>
        <p:nvSpPr>
          <p:cNvPr id="4" name="TextBox 3"/>
          <p:cNvSpPr txBox="1"/>
          <p:nvPr/>
        </p:nvSpPr>
        <p:spPr>
          <a:xfrm>
            <a:off x="3200400" y="2590800"/>
            <a:ext cx="2563522"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woodwind</a:t>
            </a:r>
          </a:p>
        </p:txBody>
      </p:sp>
      <p:sp>
        <p:nvSpPr>
          <p:cNvPr id="5" name="TextBox 4"/>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648210">
            <a:off x="1785048" y="3719388"/>
            <a:ext cx="5970213" cy="9107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4114"/>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 $200</a:t>
            </a:r>
            <a:endParaRPr lang="en-US" sz="4000" dirty="0">
              <a:solidFill>
                <a:schemeClr val="bg1"/>
              </a:solidFill>
              <a:latin typeface="KG Lego House" pitchFamily="2" charset="0"/>
              <a:ea typeface="HelloGeorgeI"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
        <p:nvSpPr>
          <p:cNvPr id="7" name="TextBox 6"/>
          <p:cNvSpPr txBox="1"/>
          <p:nvPr/>
        </p:nvSpPr>
        <p:spPr>
          <a:xfrm>
            <a:off x="5791200" y="4495800"/>
            <a:ext cx="1443473"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violin</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698255">
            <a:off x="3922256" y="1907944"/>
            <a:ext cx="2252173" cy="357301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$500</a:t>
            </a:r>
            <a:endParaRPr lang="en-US" sz="4000" dirty="0">
              <a:solidFill>
                <a:schemeClr val="bg1"/>
              </a:solidFill>
              <a:latin typeface="KG Lego House" pitchFamily="2" charset="0"/>
            </a:endParaRPr>
          </a:p>
        </p:txBody>
      </p:sp>
      <p:sp>
        <p:nvSpPr>
          <p:cNvPr id="5" name="TextBox 4"/>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pic>
        <p:nvPicPr>
          <p:cNvPr id="6" name="Picture 5" descr="Piano.png"/>
          <p:cNvPicPr>
            <a:picLocks noChangeAspect="1"/>
          </p:cNvPicPr>
          <p:nvPr/>
        </p:nvPicPr>
        <p:blipFill>
          <a:blip r:embed="rId3" cstate="print"/>
          <a:stretch>
            <a:fillRect/>
          </a:stretch>
        </p:blipFill>
        <p:spPr>
          <a:xfrm>
            <a:off x="3048000" y="2362200"/>
            <a:ext cx="3200400" cy="2671894"/>
          </a:xfrm>
          <a:prstGeom prst="rect">
            <a:avLst/>
          </a:prstGeom>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rPr>
              <a:t>Name the Family – $500</a:t>
            </a:r>
            <a:endParaRPr lang="en-US" sz="4000" dirty="0">
              <a:solidFill>
                <a:schemeClr val="bg1"/>
              </a:solidFill>
              <a:latin typeface="KG Lego House" pitchFamily="2" charset="0"/>
            </a:endParaRPr>
          </a:p>
        </p:txBody>
      </p:sp>
      <p:sp>
        <p:nvSpPr>
          <p:cNvPr id="3" name="TextBox 2"/>
          <p:cNvSpPr txBox="1"/>
          <p:nvPr/>
        </p:nvSpPr>
        <p:spPr>
          <a:xfrm>
            <a:off x="3295047" y="1574989"/>
            <a:ext cx="2553904" cy="646331"/>
          </a:xfrm>
          <a:prstGeom prst="rect">
            <a:avLst/>
          </a:prstGeom>
          <a:noFill/>
        </p:spPr>
        <p:txBody>
          <a:bodyPr wrap="none" rtlCol="0">
            <a:spAutoFit/>
          </a:bodyPr>
          <a:lstStyle/>
          <a:p>
            <a:pPr algn="ctr"/>
            <a:r>
              <a:rPr lang="en-US" sz="3600" dirty="0" smtClean="0">
                <a:solidFill>
                  <a:schemeClr val="bg1"/>
                </a:solidFill>
                <a:latin typeface="Century Gothic" pitchFamily="34" charset="0"/>
              </a:rPr>
              <a:t>percussion</a:t>
            </a:r>
          </a:p>
        </p:txBody>
      </p:sp>
      <p:sp>
        <p:nvSpPr>
          <p:cNvPr id="4" name="TextBox 3"/>
          <p:cNvSpPr txBox="1"/>
          <p:nvPr/>
        </p:nvSpPr>
        <p:spPr>
          <a:xfrm>
            <a:off x="0" y="838200"/>
            <a:ext cx="9144000" cy="646331"/>
          </a:xfrm>
          <a:prstGeom prst="rect">
            <a:avLst/>
          </a:prstGeom>
          <a:noFill/>
        </p:spPr>
        <p:txBody>
          <a:bodyPr wrap="square" rtlCol="0">
            <a:spAutoFit/>
          </a:bodyPr>
          <a:lstStyle/>
          <a:p>
            <a:pPr algn="ctr"/>
            <a:r>
              <a:rPr lang="en-US" sz="3600" dirty="0" smtClean="0">
                <a:latin typeface="Century Gothic" pitchFamily="34" charset="0"/>
                <a:ea typeface="LesliesHand" pitchFamily="2" charset="0"/>
              </a:rPr>
              <a:t>To which instrument family do I belong?</a:t>
            </a:r>
            <a:endParaRPr lang="en-US" sz="3600" dirty="0">
              <a:latin typeface="Century Gothic" pitchFamily="34" charset="0"/>
              <a:ea typeface="LesliesHand" pitchFamily="2" charset="0"/>
            </a:endParaRPr>
          </a:p>
        </p:txBody>
      </p:sp>
      <p:pic>
        <p:nvPicPr>
          <p:cNvPr id="5" name="Picture 4" descr="Piano.png"/>
          <p:cNvPicPr>
            <a:picLocks noChangeAspect="1"/>
          </p:cNvPicPr>
          <p:nvPr/>
        </p:nvPicPr>
        <p:blipFill>
          <a:blip r:embed="rId3" cstate="print"/>
          <a:stretch>
            <a:fillRect/>
          </a:stretch>
        </p:blipFill>
        <p:spPr>
          <a:xfrm>
            <a:off x="3048000" y="2362200"/>
            <a:ext cx="3200400" cy="267189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$300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495650">
            <a:off x="3859560" y="1375324"/>
            <a:ext cx="2160240" cy="4317266"/>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$300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
        <p:nvSpPr>
          <p:cNvPr id="7" name="TextBox 6"/>
          <p:cNvSpPr txBox="1"/>
          <p:nvPr/>
        </p:nvSpPr>
        <p:spPr>
          <a:xfrm>
            <a:off x="5486400" y="4419600"/>
            <a:ext cx="1391728"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cello</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495650">
            <a:off x="3859560" y="1375324"/>
            <a:ext cx="2160240" cy="4317266"/>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$400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pic>
        <p:nvPicPr>
          <p:cNvPr id="8" name="Picture 7" descr="Image67.png"/>
          <p:cNvPicPr>
            <a:picLocks noChangeAspect="1"/>
          </p:cNvPicPr>
          <p:nvPr/>
        </p:nvPicPr>
        <p:blipFill>
          <a:blip r:embed="rId3" cstate="print"/>
          <a:stretch>
            <a:fillRect/>
          </a:stretch>
        </p:blipFill>
        <p:spPr>
          <a:xfrm rot="1657755">
            <a:off x="4468841" y="1733019"/>
            <a:ext cx="1789094" cy="3609923"/>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620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KG Lego House" pitchFamily="2" charset="0"/>
                <a:ea typeface="HelloGeorgeI" pitchFamily="2" charset="0"/>
              </a:rPr>
              <a:t>String Instruments </a:t>
            </a:r>
            <a:r>
              <a:rPr lang="en-US" sz="4000" dirty="0" smtClean="0">
                <a:solidFill>
                  <a:schemeClr val="bg1"/>
                </a:solidFill>
                <a:latin typeface="KG Lego House" pitchFamily="2" charset="0"/>
              </a:rPr>
              <a:t>– $400</a:t>
            </a:r>
            <a:endParaRPr lang="en-US" sz="4000" dirty="0">
              <a:solidFill>
                <a:schemeClr val="bg1"/>
              </a:solidFill>
              <a:latin typeface="KG Lego House" pitchFamily="2" charset="0"/>
            </a:endParaRPr>
          </a:p>
        </p:txBody>
      </p:sp>
      <p:sp>
        <p:nvSpPr>
          <p:cNvPr id="6" name="TextBox 5"/>
          <p:cNvSpPr txBox="1"/>
          <p:nvPr/>
        </p:nvSpPr>
        <p:spPr>
          <a:xfrm>
            <a:off x="914400" y="838200"/>
            <a:ext cx="7467600" cy="707886"/>
          </a:xfrm>
          <a:prstGeom prst="rect">
            <a:avLst/>
          </a:prstGeom>
          <a:noFill/>
        </p:spPr>
        <p:txBody>
          <a:bodyPr wrap="square" rtlCol="0">
            <a:spAutoFit/>
          </a:bodyPr>
          <a:lstStyle/>
          <a:p>
            <a:pPr algn="ctr"/>
            <a:r>
              <a:rPr lang="en-US" sz="4000" dirty="0" smtClean="0">
                <a:latin typeface="Century Gothic" pitchFamily="34" charset="0"/>
                <a:ea typeface="LesliesHand" pitchFamily="2" charset="0"/>
              </a:rPr>
              <a:t>Name the instrument.</a:t>
            </a:r>
            <a:endParaRPr lang="en-US" sz="4000" dirty="0">
              <a:latin typeface="Century Gothic" pitchFamily="34" charset="0"/>
              <a:ea typeface="LesliesHand" pitchFamily="2" charset="0"/>
            </a:endParaRPr>
          </a:p>
        </p:txBody>
      </p:sp>
      <p:sp>
        <p:nvSpPr>
          <p:cNvPr id="7" name="TextBox 6"/>
          <p:cNvSpPr txBox="1"/>
          <p:nvPr/>
        </p:nvSpPr>
        <p:spPr>
          <a:xfrm>
            <a:off x="1600200" y="3352800"/>
            <a:ext cx="2005870" cy="707886"/>
          </a:xfrm>
          <a:prstGeom prst="rect">
            <a:avLst/>
          </a:prstGeom>
          <a:noFill/>
        </p:spPr>
        <p:txBody>
          <a:bodyPr wrap="none" rtlCol="0">
            <a:spAutoFit/>
          </a:bodyPr>
          <a:lstStyle/>
          <a:p>
            <a:pPr algn="ctr"/>
            <a:r>
              <a:rPr lang="en-US" sz="4000" dirty="0" smtClean="0">
                <a:solidFill>
                  <a:schemeClr val="bg1"/>
                </a:solidFill>
                <a:latin typeface="Century Gothic" pitchFamily="34" charset="0"/>
              </a:rPr>
              <a:t>ukulele</a:t>
            </a:r>
          </a:p>
        </p:txBody>
      </p:sp>
      <p:pic>
        <p:nvPicPr>
          <p:cNvPr id="8" name="Picture 7" descr="Image67.png"/>
          <p:cNvPicPr>
            <a:picLocks noChangeAspect="1"/>
          </p:cNvPicPr>
          <p:nvPr/>
        </p:nvPicPr>
        <p:blipFill>
          <a:blip r:embed="rId3" cstate="print"/>
          <a:stretch>
            <a:fillRect/>
          </a:stretch>
        </p:blipFill>
        <p:spPr>
          <a:xfrm rot="1657755">
            <a:off x="4468841" y="1733019"/>
            <a:ext cx="1789094" cy="3609923"/>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3984&quot;&gt;&lt;object type=&quot;3&quot; unique_id=&quot;14112&quot;&gt;&lt;property id=&quot;20148&quot; value=&quot;5&quot;/&gt;&lt;property id=&quot;20300&quot; value=&quot;Slide 2&quot;/&gt;&lt;property id=&quot;20307&quot; value=&quot;258&quot;/&gt;&lt;/object&gt;&lt;object type=&quot;3&quot; unique_id=&quot;14126&quot;&gt;&lt;property id=&quot;20148&quot; value=&quot;5&quot;/&gt;&lt;property id=&quot;20300&quot; value=&quot;Slide 1&quot;/&gt;&lt;property id=&quot;20307&quot; value=&quot;259&quot;/&gt;&lt;/object&gt;&lt;object type=&quot;3&quot; unique_id=&quot;14177&quot;&gt;&lt;property id=&quot;20148&quot; value=&quot;5&quot;/&gt;&lt;property id=&quot;20300&quot; value=&quot;Slide 3&quot;/&gt;&lt;property id=&quot;20307&quot; value=&quot;260&quot;/&gt;&lt;/object&gt;&lt;object type=&quot;3&quot; unique_id=&quot;14501&quot;&gt;&lt;property id=&quot;20148&quot; value=&quot;5&quot;/&gt;&lt;property id=&quot;20300&quot; value=&quot;Slide 4&quot;/&gt;&lt;property id=&quot;20307&quot; value=&quot;261&quot;/&gt;&lt;/object&gt;&lt;object type=&quot;3&quot; unique_id=&quot;14502&quot;&gt;&lt;property id=&quot;20148&quot; value=&quot;5&quot;/&gt;&lt;property id=&quot;20300&quot; value=&quot;Slide 5&quot;/&gt;&lt;property id=&quot;20307&quot; value=&quot;262&quot;/&gt;&lt;/object&gt;&lt;object type=&quot;3&quot; unique_id=&quot;14503&quot;&gt;&lt;property id=&quot;20148&quot; value=&quot;5&quot;/&gt;&lt;property id=&quot;20300&quot; value=&quot;Slide 6&quot;/&gt;&lt;property id=&quot;20307&quot; value=&quot;263&quot;/&gt;&lt;/object&gt;&lt;object type=&quot;3&quot; unique_id=&quot;14504&quot;&gt;&lt;property id=&quot;20148&quot; value=&quot;5&quot;/&gt;&lt;property id=&quot;20300&quot; value=&quot;Slide 7&quot;/&gt;&lt;property id=&quot;20307&quot; value=&quot;264&quot;/&gt;&lt;/object&gt;&lt;object type=&quot;3&quot; unique_id=&quot;14505&quot;&gt;&lt;property id=&quot;20148&quot; value=&quot;5&quot;/&gt;&lt;property id=&quot;20300&quot; value=&quot;Slide 8&quot;/&gt;&lt;property id=&quot;20307&quot; value=&quot;265&quot;/&gt;&lt;/object&gt;&lt;object type=&quot;3&quot; unique_id=&quot;14506&quot;&gt;&lt;property id=&quot;20148&quot; value=&quot;5&quot;/&gt;&lt;property id=&quot;20300&quot; value=&quot;Slide 9&quot;/&gt;&lt;property id=&quot;20307&quot; value=&quot;266&quot;/&gt;&lt;/object&gt;&lt;object type=&quot;3&quot; unique_id=&quot;14507&quot;&gt;&lt;property id=&quot;20148&quot; value=&quot;5&quot;/&gt;&lt;property id=&quot;20300&quot; value=&quot;Slide 10&quot;/&gt;&lt;property id=&quot;20307&quot; value=&quot;267&quot;/&gt;&lt;/object&gt;&lt;object type=&quot;3&quot; unique_id=&quot;14508&quot;&gt;&lt;property id=&quot;20148&quot; value=&quot;5&quot;/&gt;&lt;property id=&quot;20300&quot; value=&quot;Slide 11&quot;/&gt;&lt;property id=&quot;20307&quot; value=&quot;268&quot;/&gt;&lt;/object&gt;&lt;object type=&quot;3&quot; unique_id=&quot;14509&quot;&gt;&lt;property id=&quot;20148&quot; value=&quot;5&quot;/&gt;&lt;property id=&quot;20300&quot; value=&quot;Slide 12&quot;/&gt;&lt;property id=&quot;20307&quot; value=&quot;269&quot;/&gt;&lt;/object&gt;&lt;object type=&quot;3&quot; unique_id=&quot;14510&quot;&gt;&lt;property id=&quot;20148&quot; value=&quot;5&quot;/&gt;&lt;property id=&quot;20300&quot; value=&quot;Slide 13&quot;/&gt;&lt;property id=&quot;20307&quot; value=&quot;270&quot;/&gt;&lt;/object&gt;&lt;object type=&quot;3&quot; unique_id=&quot;14511&quot;&gt;&lt;property id=&quot;20148&quot; value=&quot;5&quot;/&gt;&lt;property id=&quot;20300&quot; value=&quot;Slide 15&quot;/&gt;&lt;property id=&quot;20307&quot; value=&quot;271&quot;/&gt;&lt;/object&gt;&lt;object type=&quot;3&quot; unique_id=&quot;14512&quot;&gt;&lt;property id=&quot;20148&quot; value=&quot;5&quot;/&gt;&lt;property id=&quot;20300&quot; value=&quot;Slide 14&quot;/&gt;&lt;property id=&quot;20307&quot; value=&quot;272&quot;/&gt;&lt;/object&gt;&lt;object type=&quot;3&quot; unique_id=&quot;14513&quot;&gt;&lt;property id=&quot;20148&quot; value=&quot;5&quot;/&gt;&lt;property id=&quot;20300&quot; value=&quot;Slide 17&quot;/&gt;&lt;property id=&quot;20307&quot; value=&quot;273&quot;/&gt;&lt;/object&gt;&lt;object type=&quot;3&quot; unique_id=&quot;14514&quot;&gt;&lt;property id=&quot;20148&quot; value=&quot;5&quot;/&gt;&lt;property id=&quot;20300&quot; value=&quot;Slide 16&quot;/&gt;&lt;property id=&quot;20307&quot; value=&quot;274&quot;/&gt;&lt;/object&gt;&lt;object type=&quot;3&quot; unique_id=&quot;14515&quot;&gt;&lt;property id=&quot;20148&quot; value=&quot;5&quot;/&gt;&lt;property id=&quot;20300&quot; value=&quot;Slide 19&quot;/&gt;&lt;property id=&quot;20307&quot; value=&quot;275&quot;/&gt;&lt;/object&gt;&lt;object type=&quot;3&quot; unique_id=&quot;14516&quot;&gt;&lt;property id=&quot;20148&quot; value=&quot;5&quot;/&gt;&lt;property id=&quot;20300&quot; value=&quot;Slide 18&quot;/&gt;&lt;property id=&quot;20307&quot; value=&quot;276&quot;/&gt;&lt;/object&gt;&lt;object type=&quot;3&quot; unique_id=&quot;14517&quot;&gt;&lt;property id=&quot;20148&quot; value=&quot;5&quot;/&gt;&lt;property id=&quot;20300&quot; value=&quot;Slide 21&quot;/&gt;&lt;property id=&quot;20307&quot; value=&quot;277&quot;/&gt;&lt;/object&gt;&lt;object type=&quot;3&quot; unique_id=&quot;14518&quot;&gt;&lt;property id=&quot;20148&quot; value=&quot;5&quot;/&gt;&lt;property id=&quot;20300&quot; value=&quot;Slide 20&quot;/&gt;&lt;property id=&quot;20307&quot; value=&quot;278&quot;/&gt;&lt;/object&gt;&lt;object type=&quot;3&quot; unique_id=&quot;14519&quot;&gt;&lt;property id=&quot;20148&quot; value=&quot;5&quot;/&gt;&lt;property id=&quot;20300&quot; value=&quot;Slide 23&quot;/&gt;&lt;property id=&quot;20307&quot; value=&quot;279&quot;/&gt;&lt;/object&gt;&lt;object type=&quot;3&quot; unique_id=&quot;14520&quot;&gt;&lt;property id=&quot;20148&quot; value=&quot;5&quot;/&gt;&lt;property id=&quot;20300&quot; value=&quot;Slide 22&quot;/&gt;&lt;property id=&quot;20307&quot; value=&quot;280&quot;/&gt;&lt;/object&gt;&lt;object type=&quot;3&quot; unique_id=&quot;15328&quot;&gt;&lt;property id=&quot;20148&quot; value=&quot;5&quot;/&gt;&lt;property id=&quot;20300&quot; value=&quot;Slide 24&quot;/&gt;&lt;property id=&quot;20307&quot; value=&quot;281&quot;/&gt;&lt;/object&gt;&lt;object type=&quot;3&quot; unique_id=&quot;15329&quot;&gt;&lt;property id=&quot;20148&quot; value=&quot;5&quot;/&gt;&lt;property id=&quot;20300&quot; value=&quot;Slide 25&quot;/&gt;&lt;property id=&quot;20307&quot; value=&quot;282&quot;/&gt;&lt;/object&gt;&lt;object type=&quot;3&quot; unique_id=&quot;15330&quot;&gt;&lt;property id=&quot;20148&quot; value=&quot;5&quot;/&gt;&lt;property id=&quot;20300&quot; value=&quot;Slide 26&quot;/&gt;&lt;property id=&quot;20307&quot; value=&quot;283&quot;/&gt;&lt;/object&gt;&lt;object type=&quot;3&quot; unique_id=&quot;15331&quot;&gt;&lt;property id=&quot;20148&quot; value=&quot;5&quot;/&gt;&lt;property id=&quot;20300&quot; value=&quot;Slide 27&quot;/&gt;&lt;property id=&quot;20307&quot; value=&quot;284&quot;/&gt;&lt;/object&gt;&lt;object type=&quot;3&quot; unique_id=&quot;15332&quot;&gt;&lt;property id=&quot;20148&quot; value=&quot;5&quot;/&gt;&lt;property id=&quot;20300&quot; value=&quot;Slide 28&quot;/&gt;&lt;property id=&quot;20307&quot; value=&quot;285&quot;/&gt;&lt;/object&gt;&lt;object type=&quot;3&quot; unique_id=&quot;15333&quot;&gt;&lt;property id=&quot;20148&quot; value=&quot;5&quot;/&gt;&lt;property id=&quot;20300&quot; value=&quot;Slide 29&quot;/&gt;&lt;property id=&quot;20307&quot; value=&quot;286&quot;/&gt;&lt;/object&gt;&lt;object type=&quot;3&quot; unique_id=&quot;15334&quot;&gt;&lt;property id=&quot;20148&quot; value=&quot;5&quot;/&gt;&lt;property id=&quot;20300&quot; value=&quot;Slide 30&quot;/&gt;&lt;property id=&quot;20307&quot; value=&quot;287&quot;/&gt;&lt;/object&gt;&lt;object type=&quot;3&quot; unique_id=&quot;15335&quot;&gt;&lt;property id=&quot;20148&quot; value=&quot;5&quot;/&gt;&lt;property id=&quot;20300&quot; value=&quot;Slide 31&quot;/&gt;&lt;property id=&quot;20307&quot; value=&quot;288&quot;/&gt;&lt;/object&gt;&lt;object type=&quot;3&quot; unique_id=&quot;15336&quot;&gt;&lt;property id=&quot;20148&quot; value=&quot;5&quot;/&gt;&lt;property id=&quot;20300&quot; value=&quot;Slide 32&quot;/&gt;&lt;property id=&quot;20307&quot; value=&quot;289&quot;/&gt;&lt;/object&gt;&lt;object type=&quot;3&quot; unique_id=&quot;15337&quot;&gt;&lt;property id=&quot;20148&quot; value=&quot;5&quot;/&gt;&lt;property id=&quot;20300&quot; value=&quot;Slide 33&quot;/&gt;&lt;property id=&quot;20307&quot; value=&quot;290&quot;/&gt;&lt;/object&gt;&lt;object type=&quot;3&quot; unique_id=&quot;15338&quot;&gt;&lt;property id=&quot;20148&quot; value=&quot;5&quot;/&gt;&lt;property id=&quot;20300&quot; value=&quot;Slide 34&quot;/&gt;&lt;property id=&quot;20307&quot; value=&quot;291&quot;/&gt;&lt;/object&gt;&lt;object type=&quot;3&quot; unique_id=&quot;15339&quot;&gt;&lt;property id=&quot;20148&quot; value=&quot;5&quot;/&gt;&lt;property id=&quot;20300&quot; value=&quot;Slide 35&quot;/&gt;&lt;property id=&quot;20307&quot; value=&quot;292&quot;/&gt;&lt;/object&gt;&lt;object type=&quot;3&quot; unique_id=&quot;16302&quot;&gt;&lt;property id=&quot;20148&quot; value=&quot;5&quot;/&gt;&lt;property id=&quot;20300&quot; value=&quot;Slide 36&quot;/&gt;&lt;property id=&quot;20307&quot; value=&quot;293&quot;/&gt;&lt;/object&gt;&lt;object type=&quot;3&quot; unique_id=&quot;16303&quot;&gt;&lt;property id=&quot;20148&quot; value=&quot;5&quot;/&gt;&lt;property id=&quot;20300&quot; value=&quot;Slide 37&quot;/&gt;&lt;property id=&quot;20307&quot; value=&quot;294&quot;/&gt;&lt;/object&gt;&lt;object type=&quot;3&quot; unique_id=&quot;16304&quot;&gt;&lt;property id=&quot;20148&quot; value=&quot;5&quot;/&gt;&lt;property id=&quot;20300&quot; value=&quot;Slide 38&quot;/&gt;&lt;property id=&quot;20307&quot; value=&quot;295&quot;/&gt;&lt;/object&gt;&lt;object type=&quot;3&quot; unique_id=&quot;16305&quot;&gt;&lt;property id=&quot;20148&quot; value=&quot;5&quot;/&gt;&lt;property id=&quot;20300&quot; value=&quot;Slide 39&quot;/&gt;&lt;property id=&quot;20307&quot; value=&quot;296&quot;/&gt;&lt;/object&gt;&lt;object type=&quot;3&quot; unique_id=&quot;16306&quot;&gt;&lt;property id=&quot;20148&quot; value=&quot;5&quot;/&gt;&lt;property id=&quot;20300&quot; value=&quot;Slide 40&quot;/&gt;&lt;property id=&quot;20307&quot; value=&quot;297&quot;/&gt;&lt;/object&gt;&lt;object type=&quot;3&quot; unique_id=&quot;16307&quot;&gt;&lt;property id=&quot;20148&quot; value=&quot;5&quot;/&gt;&lt;property id=&quot;20300&quot; value=&quot;Slide 41&quot;/&gt;&lt;property id=&quot;20307&quot; value=&quot;298&quot;/&gt;&lt;/object&gt;&lt;object type=&quot;3&quot; unique_id=&quot;16308&quot;&gt;&lt;property id=&quot;20148&quot; value=&quot;5&quot;/&gt;&lt;property id=&quot;20300&quot; value=&quot;Slide 42&quot;/&gt;&lt;property id=&quot;20307&quot; value=&quot;299&quot;/&gt;&lt;/object&gt;&lt;object type=&quot;3&quot; unique_id=&quot;16309&quot;&gt;&lt;property id=&quot;20148&quot; value=&quot;5&quot;/&gt;&lt;property id=&quot;20300&quot; value=&quot;Slide 43&quot;/&gt;&lt;property id=&quot;20307&quot; value=&quot;300&quot;/&gt;&lt;/object&gt;&lt;object type=&quot;3&quot; unique_id=&quot;16310&quot;&gt;&lt;property id=&quot;20148&quot; value=&quot;5&quot;/&gt;&lt;property id=&quot;20300&quot; value=&quot;Slide 44&quot;/&gt;&lt;property id=&quot;20307&quot; value=&quot;301&quot;/&gt;&lt;/object&gt;&lt;object type=&quot;3&quot; unique_id=&quot;16311&quot;&gt;&lt;property id=&quot;20148&quot; value=&quot;5&quot;/&gt;&lt;property id=&quot;20300&quot; value=&quot;Slide 45&quot;/&gt;&lt;property id=&quot;20307&quot; value=&quot;302&quot;/&gt;&lt;/object&gt;&lt;object type=&quot;3&quot; unique_id=&quot;16312&quot;&gt;&lt;property id=&quot;20148&quot; value=&quot;5&quot;/&gt;&lt;property id=&quot;20300&quot; value=&quot;Slide 46&quot;/&gt;&lt;property id=&quot;20307&quot; value=&quot;303&quot;/&gt;&lt;/object&gt;&lt;object type=&quot;3&quot; unique_id=&quot;16313&quot;&gt;&lt;property id=&quot;20148&quot; value=&quot;5&quot;/&gt;&lt;property id=&quot;20300&quot; value=&quot;Slide 47&quot;/&gt;&lt;property id=&quot;20307&quot; value=&quot;304&quot;/&gt;&lt;/object&gt;&lt;object type=&quot;3&quot; unique_id=&quot;16314&quot;&gt;&lt;property id=&quot;20148&quot; value=&quot;5&quot;/&gt;&lt;property id=&quot;20300&quot; value=&quot;Slide 48&quot;/&gt;&lt;property id=&quot;20307&quot; value=&quot;305&quot;/&gt;&lt;/object&gt;&lt;object type=&quot;3&quot; unique_id=&quot;16315&quot;&gt;&lt;property id=&quot;20148&quot; value=&quot;5&quot;/&gt;&lt;property id=&quot;20300&quot; value=&quot;Slide 49&quot;/&gt;&lt;property id=&quot;20307&quot; value=&quot;306&quot;/&gt;&lt;/object&gt;&lt;object type=&quot;3&quot; unique_id=&quot;16316&quot;&gt;&lt;property id=&quot;20148&quot; value=&quot;5&quot;/&gt;&lt;property id=&quot;20300&quot; value=&quot;Slide 50&quot;/&gt;&lt;property id=&quot;20307&quot; value=&quot;307&quot;/&gt;&lt;/object&gt;&lt;object type=&quot;3&quot; unique_id=&quot;16317&quot;&gt;&lt;property id=&quot;20148&quot; value=&quot;5&quot;/&gt;&lt;property id=&quot;20300&quot; value=&quot;Slide 51&quot;/&gt;&lt;property id=&quot;20307&quot; value=&quot;308&quot;/&gt;&lt;/object&gt;&lt;object type=&quot;3&quot; unique_id=&quot;18024&quot;&gt;&lt;property id=&quot;20148&quot; value=&quot;5&quot;/&gt;&lt;property id=&quot;20300&quot; value=&quot;Slide 52&quot;/&gt;&lt;property id=&quot;20307&quot; value=&quot;317&quot;/&gt;&lt;/object&gt;&lt;object type=&quot;3&quot; unique_id=&quot;18025&quot;&gt;&lt;property id=&quot;20148&quot; value=&quot;5&quot;/&gt;&lt;property id=&quot;20300&quot; value=&quot;Slide 53&quot;/&gt;&lt;property id=&quot;20307&quot; value=&quot;315&quot;/&gt;&lt;/object&gt;&lt;object type=&quot;3&quot; unique_id=&quot;18026&quot;&gt;&lt;property id=&quot;20148&quot; value=&quot;5&quot;/&gt;&lt;property id=&quot;20300&quot; value=&quot;Slide 54&quot;/&gt;&lt;property id=&quot;20307&quot; value=&quot;316&quot;/&gt;&lt;/object&gt;&lt;/object&gt;&lt;object type=&quot;8&quot; unique_id=&quot;13988&quot;&gt;&lt;/object&gt;&lt;/object&gt;&lt;/database&gt;"/>
  <p:tag name="SECTOMILLISECCONVERTED" val="1"/>
</p:tagLst>
</file>

<file path=ppt/theme/theme1.xml><?xml version="1.0" encoding="utf-8"?>
<a:theme xmlns:a="http://schemas.openxmlformats.org/drawingml/2006/main" name="Title IMAG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635</Words>
  <Application>Microsoft Office PowerPoint</Application>
  <PresentationFormat>On-screen Show (4:3)</PresentationFormat>
  <Paragraphs>182</Paragraphs>
  <Slides>54</Slides>
  <Notes>54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54</vt:i4>
      </vt:variant>
    </vt:vector>
  </HeadingPairs>
  <TitlesOfParts>
    <vt:vector size="69" baseType="lpstr">
      <vt:lpstr>Arial</vt:lpstr>
      <vt:lpstr>Calibri</vt:lpstr>
      <vt:lpstr>KG Lego House</vt:lpstr>
      <vt:lpstr>HelloGeorgeI</vt:lpstr>
      <vt:lpstr>Century Gothic</vt:lpstr>
      <vt:lpstr>LesliesHand</vt:lpstr>
      <vt:lpstr>KG Red Hands</vt:lpstr>
      <vt:lpstr>HelloEtchASketch</vt:lpstr>
      <vt:lpstr>HelloMissThang</vt:lpstr>
      <vt:lpstr>KG Primary Penmanship</vt:lpstr>
      <vt:lpstr>Title IMAGE slide</vt:lpstr>
      <vt:lpstr>3_Custom Design</vt:lpstr>
      <vt:lpstr>2_Custom Design</vt: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Livingston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Julye</dc:creator>
  <cp:lastModifiedBy>Jo</cp:lastModifiedBy>
  <cp:revision>93</cp:revision>
  <dcterms:created xsi:type="dcterms:W3CDTF">2017-03-11T16:41:37Z</dcterms:created>
  <dcterms:modified xsi:type="dcterms:W3CDTF">2018-01-29T00:46:07Z</dcterms:modified>
</cp:coreProperties>
</file>